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70" r:id="rId5"/>
    <p:sldId id="294" r:id="rId6"/>
    <p:sldId id="8721" r:id="rId7"/>
    <p:sldId id="8819" r:id="rId8"/>
    <p:sldId id="8820" r:id="rId9"/>
    <p:sldId id="8878" r:id="rId10"/>
    <p:sldId id="8821" r:id="rId11"/>
    <p:sldId id="8822" r:id="rId12"/>
    <p:sldId id="8823" r:id="rId13"/>
    <p:sldId id="8824" r:id="rId14"/>
    <p:sldId id="8825" r:id="rId15"/>
    <p:sldId id="8826" r:id="rId16"/>
    <p:sldId id="8827" r:id="rId17"/>
    <p:sldId id="8828" r:id="rId18"/>
    <p:sldId id="8829" r:id="rId19"/>
    <p:sldId id="8830" r:id="rId20"/>
    <p:sldId id="8831" r:id="rId21"/>
    <p:sldId id="8832" r:id="rId22"/>
    <p:sldId id="8833" r:id="rId23"/>
    <p:sldId id="8834" r:id="rId24"/>
    <p:sldId id="8835" r:id="rId25"/>
    <p:sldId id="8836" r:id="rId26"/>
    <p:sldId id="8837" r:id="rId27"/>
    <p:sldId id="8838" r:id="rId28"/>
    <p:sldId id="8839" r:id="rId29"/>
    <p:sldId id="8840" r:id="rId30"/>
    <p:sldId id="8841" r:id="rId31"/>
    <p:sldId id="8842" r:id="rId32"/>
    <p:sldId id="8843" r:id="rId33"/>
    <p:sldId id="8844" r:id="rId34"/>
    <p:sldId id="8845" r:id="rId35"/>
    <p:sldId id="8846" r:id="rId36"/>
    <p:sldId id="8847" r:id="rId37"/>
    <p:sldId id="8848" r:id="rId38"/>
    <p:sldId id="8849" r:id="rId39"/>
    <p:sldId id="8851" r:id="rId40"/>
    <p:sldId id="8850" r:id="rId41"/>
    <p:sldId id="8852" r:id="rId42"/>
    <p:sldId id="8853" r:id="rId43"/>
    <p:sldId id="8854" r:id="rId44"/>
    <p:sldId id="8855" r:id="rId45"/>
    <p:sldId id="8856" r:id="rId46"/>
    <p:sldId id="8857" r:id="rId47"/>
    <p:sldId id="8858" r:id="rId48"/>
    <p:sldId id="8859" r:id="rId49"/>
    <p:sldId id="8860" r:id="rId50"/>
    <p:sldId id="8861" r:id="rId51"/>
    <p:sldId id="8862" r:id="rId52"/>
    <p:sldId id="8863" r:id="rId53"/>
    <p:sldId id="8864" r:id="rId54"/>
    <p:sldId id="8866" r:id="rId55"/>
    <p:sldId id="8865" r:id="rId56"/>
    <p:sldId id="8868" r:id="rId57"/>
    <p:sldId id="8867" r:id="rId58"/>
    <p:sldId id="8869" r:id="rId59"/>
    <p:sldId id="8870" r:id="rId60"/>
    <p:sldId id="8871" r:id="rId61"/>
    <p:sldId id="8872" r:id="rId62"/>
    <p:sldId id="8873" r:id="rId63"/>
    <p:sldId id="8874" r:id="rId64"/>
    <p:sldId id="8875" r:id="rId65"/>
    <p:sldId id="8876" r:id="rId66"/>
    <p:sldId id="8877" r:id="rId67"/>
    <p:sldId id="348" r:id="rId68"/>
  </p:sldIdLst>
  <p:sldSz cx="9144000" cy="6858000" type="screen4x3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537"/>
    <a:srgbClr val="2B6B6F"/>
    <a:srgbClr val="ED7D31"/>
    <a:srgbClr val="276063"/>
    <a:srgbClr val="215153"/>
    <a:srgbClr val="358387"/>
    <a:srgbClr val="73460C"/>
    <a:srgbClr val="EEEDED"/>
    <a:srgbClr val="7F7F7F"/>
    <a:srgbClr val="6FC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1" autoAdjust="0"/>
    <p:restoredTop sz="86852"/>
  </p:normalViewPr>
  <p:slideViewPr>
    <p:cSldViewPr snapToGrid="0">
      <p:cViewPr varScale="1">
        <p:scale>
          <a:sx n="91" d="100"/>
          <a:sy n="91" d="100"/>
        </p:scale>
        <p:origin x="9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1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wmf"/><Relationship Id="rId8" Type="http://schemas.openxmlformats.org/officeDocument/2006/relationships/image" Target="../media/image130.wmf"/><Relationship Id="rId7" Type="http://schemas.openxmlformats.org/officeDocument/2006/relationships/image" Target="../media/image129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1" Type="http://schemas.openxmlformats.org/officeDocument/2006/relationships/image" Target="../media/image133.wmf"/><Relationship Id="rId10" Type="http://schemas.openxmlformats.org/officeDocument/2006/relationships/image" Target="../media/image132.wmf"/><Relationship Id="rId1" Type="http://schemas.openxmlformats.org/officeDocument/2006/relationships/image" Target="../media/image123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7" Type="http://schemas.openxmlformats.org/officeDocument/2006/relationships/image" Target="../media/image140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2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0.emf"/><Relationship Id="rId6" Type="http://schemas.openxmlformats.org/officeDocument/2006/relationships/image" Target="../media/image149.e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png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wmf"/><Relationship Id="rId8" Type="http://schemas.openxmlformats.org/officeDocument/2006/relationships/image" Target="../media/image158.wmf"/><Relationship Id="rId7" Type="http://schemas.openxmlformats.org/officeDocument/2006/relationships/image" Target="../media/image157.wmf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emf"/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6" Type="http://schemas.openxmlformats.org/officeDocument/2006/relationships/image" Target="../media/image166.emf"/><Relationship Id="rId15" Type="http://schemas.openxmlformats.org/officeDocument/2006/relationships/image" Target="../media/image165.emf"/><Relationship Id="rId14" Type="http://schemas.openxmlformats.org/officeDocument/2006/relationships/image" Target="../media/image164.wmf"/><Relationship Id="rId13" Type="http://schemas.openxmlformats.org/officeDocument/2006/relationships/image" Target="../media/image163.wmf"/><Relationship Id="rId12" Type="http://schemas.openxmlformats.org/officeDocument/2006/relationships/image" Target="../media/image162.wmf"/><Relationship Id="rId11" Type="http://schemas.openxmlformats.org/officeDocument/2006/relationships/image" Target="../media/image161.wmf"/><Relationship Id="rId10" Type="http://schemas.openxmlformats.org/officeDocument/2006/relationships/image" Target="../media/image160.wmf"/><Relationship Id="rId1" Type="http://schemas.openxmlformats.org/officeDocument/2006/relationships/image" Target="../media/image151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wmf"/><Relationship Id="rId8" Type="http://schemas.openxmlformats.org/officeDocument/2006/relationships/image" Target="../media/image174.wmf"/><Relationship Id="rId7" Type="http://schemas.openxmlformats.org/officeDocument/2006/relationships/image" Target="../media/image173.wmf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70.wmf"/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6" Type="http://schemas.openxmlformats.org/officeDocument/2006/relationships/image" Target="../media/image182.wmf"/><Relationship Id="rId15" Type="http://schemas.openxmlformats.org/officeDocument/2006/relationships/image" Target="../media/image181.wmf"/><Relationship Id="rId14" Type="http://schemas.openxmlformats.org/officeDocument/2006/relationships/image" Target="../media/image180.wmf"/><Relationship Id="rId13" Type="http://schemas.openxmlformats.org/officeDocument/2006/relationships/image" Target="../media/image179.wmf"/><Relationship Id="rId12" Type="http://schemas.openxmlformats.org/officeDocument/2006/relationships/image" Target="../media/image178.wmf"/><Relationship Id="rId11" Type="http://schemas.openxmlformats.org/officeDocument/2006/relationships/image" Target="../media/image177.wmf"/><Relationship Id="rId10" Type="http://schemas.openxmlformats.org/officeDocument/2006/relationships/image" Target="../media/image176.wmf"/><Relationship Id="rId1" Type="http://schemas.openxmlformats.org/officeDocument/2006/relationships/image" Target="../media/image167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wmf"/><Relationship Id="rId8" Type="http://schemas.openxmlformats.org/officeDocument/2006/relationships/image" Target="../media/image190.wmf"/><Relationship Id="rId7" Type="http://schemas.openxmlformats.org/officeDocument/2006/relationships/image" Target="../media/image189.emf"/><Relationship Id="rId6" Type="http://schemas.openxmlformats.org/officeDocument/2006/relationships/image" Target="../media/image188.e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Relationship Id="rId3" Type="http://schemas.openxmlformats.org/officeDocument/2006/relationships/image" Target="../media/image185.wmf"/><Relationship Id="rId21" Type="http://schemas.openxmlformats.org/officeDocument/2006/relationships/image" Target="../media/image203.wmf"/><Relationship Id="rId20" Type="http://schemas.openxmlformats.org/officeDocument/2006/relationships/image" Target="../media/image202.wmf"/><Relationship Id="rId2" Type="http://schemas.openxmlformats.org/officeDocument/2006/relationships/image" Target="../media/image184.wmf"/><Relationship Id="rId19" Type="http://schemas.openxmlformats.org/officeDocument/2006/relationships/image" Target="../media/image201.wmf"/><Relationship Id="rId18" Type="http://schemas.openxmlformats.org/officeDocument/2006/relationships/image" Target="../media/image200.wmf"/><Relationship Id="rId17" Type="http://schemas.openxmlformats.org/officeDocument/2006/relationships/image" Target="../media/image199.wmf"/><Relationship Id="rId16" Type="http://schemas.openxmlformats.org/officeDocument/2006/relationships/image" Target="../media/image198.wmf"/><Relationship Id="rId15" Type="http://schemas.openxmlformats.org/officeDocument/2006/relationships/image" Target="../media/image197.wmf"/><Relationship Id="rId14" Type="http://schemas.openxmlformats.org/officeDocument/2006/relationships/image" Target="../media/image196.wmf"/><Relationship Id="rId13" Type="http://schemas.openxmlformats.org/officeDocument/2006/relationships/image" Target="../media/image195.wmf"/><Relationship Id="rId12" Type="http://schemas.openxmlformats.org/officeDocument/2006/relationships/image" Target="../media/image194.wmf"/><Relationship Id="rId11" Type="http://schemas.openxmlformats.org/officeDocument/2006/relationships/image" Target="../media/image193.wmf"/><Relationship Id="rId10" Type="http://schemas.openxmlformats.org/officeDocument/2006/relationships/image" Target="../media/image192.wmf"/><Relationship Id="rId1" Type="http://schemas.openxmlformats.org/officeDocument/2006/relationships/image" Target="../media/image183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2.wmf"/><Relationship Id="rId8" Type="http://schemas.openxmlformats.org/officeDocument/2006/relationships/image" Target="../media/image211.wmf"/><Relationship Id="rId7" Type="http://schemas.openxmlformats.org/officeDocument/2006/relationships/image" Target="../media/image210.wmf"/><Relationship Id="rId6" Type="http://schemas.openxmlformats.org/officeDocument/2006/relationships/image" Target="../media/image209.w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6" Type="http://schemas.openxmlformats.org/officeDocument/2006/relationships/image" Target="../media/image219.wmf"/><Relationship Id="rId15" Type="http://schemas.openxmlformats.org/officeDocument/2006/relationships/image" Target="../media/image218.wmf"/><Relationship Id="rId14" Type="http://schemas.openxmlformats.org/officeDocument/2006/relationships/image" Target="../media/image217.wmf"/><Relationship Id="rId13" Type="http://schemas.openxmlformats.org/officeDocument/2006/relationships/image" Target="../media/image216.wmf"/><Relationship Id="rId12" Type="http://schemas.openxmlformats.org/officeDocument/2006/relationships/image" Target="../media/image215.wmf"/><Relationship Id="rId11" Type="http://schemas.openxmlformats.org/officeDocument/2006/relationships/image" Target="../media/image214.wmf"/><Relationship Id="rId10" Type="http://schemas.openxmlformats.org/officeDocument/2006/relationships/image" Target="../media/image213.wmf"/><Relationship Id="rId1" Type="http://schemas.openxmlformats.org/officeDocument/2006/relationships/image" Target="../media/image204.wmf"/></Relationships>
</file>

<file path=ppt/drawings/_rels/vmlDrawing17.vml.rels><?xml version="1.0" encoding="UTF-8" standalone="yes"?>
<Relationships xmlns="http://schemas.openxmlformats.org/package/2006/relationships"><Relationship Id="rId7" Type="http://schemas.openxmlformats.org/officeDocument/2006/relationships/image" Target="../media/image226.wmf"/><Relationship Id="rId6" Type="http://schemas.openxmlformats.org/officeDocument/2006/relationships/image" Target="../media/image225.wmf"/><Relationship Id="rId5" Type="http://schemas.openxmlformats.org/officeDocument/2006/relationships/image" Target="../media/image224.wmf"/><Relationship Id="rId4" Type="http://schemas.openxmlformats.org/officeDocument/2006/relationships/image" Target="../media/image223.wmf"/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5.wmf"/><Relationship Id="rId8" Type="http://schemas.openxmlformats.org/officeDocument/2006/relationships/image" Target="../media/image234.wmf"/><Relationship Id="rId7" Type="http://schemas.openxmlformats.org/officeDocument/2006/relationships/image" Target="../media/image233.wmf"/><Relationship Id="rId6" Type="http://schemas.openxmlformats.org/officeDocument/2006/relationships/image" Target="../media/image232.wmf"/><Relationship Id="rId5" Type="http://schemas.openxmlformats.org/officeDocument/2006/relationships/image" Target="../media/image231.wmf"/><Relationship Id="rId4" Type="http://schemas.openxmlformats.org/officeDocument/2006/relationships/image" Target="../media/image230.wmf"/><Relationship Id="rId3" Type="http://schemas.openxmlformats.org/officeDocument/2006/relationships/image" Target="../media/image229.wmf"/><Relationship Id="rId29" Type="http://schemas.openxmlformats.org/officeDocument/2006/relationships/image" Target="../media/image255.emf"/><Relationship Id="rId28" Type="http://schemas.openxmlformats.org/officeDocument/2006/relationships/image" Target="../media/image254.emf"/><Relationship Id="rId27" Type="http://schemas.openxmlformats.org/officeDocument/2006/relationships/image" Target="../media/image253.emf"/><Relationship Id="rId26" Type="http://schemas.openxmlformats.org/officeDocument/2006/relationships/image" Target="../media/image252.emf"/><Relationship Id="rId25" Type="http://schemas.openxmlformats.org/officeDocument/2006/relationships/image" Target="../media/image251.emf"/><Relationship Id="rId24" Type="http://schemas.openxmlformats.org/officeDocument/2006/relationships/image" Target="../media/image250.emf"/><Relationship Id="rId23" Type="http://schemas.openxmlformats.org/officeDocument/2006/relationships/image" Target="../media/image249.wmf"/><Relationship Id="rId22" Type="http://schemas.openxmlformats.org/officeDocument/2006/relationships/image" Target="../media/image248.wmf"/><Relationship Id="rId21" Type="http://schemas.openxmlformats.org/officeDocument/2006/relationships/image" Target="../media/image247.wmf"/><Relationship Id="rId20" Type="http://schemas.openxmlformats.org/officeDocument/2006/relationships/image" Target="../media/image246.wmf"/><Relationship Id="rId2" Type="http://schemas.openxmlformats.org/officeDocument/2006/relationships/image" Target="../media/image228.wmf"/><Relationship Id="rId19" Type="http://schemas.openxmlformats.org/officeDocument/2006/relationships/image" Target="../media/image245.wmf"/><Relationship Id="rId18" Type="http://schemas.openxmlformats.org/officeDocument/2006/relationships/image" Target="../media/image244.wmf"/><Relationship Id="rId17" Type="http://schemas.openxmlformats.org/officeDocument/2006/relationships/image" Target="../media/image243.wmf"/><Relationship Id="rId16" Type="http://schemas.openxmlformats.org/officeDocument/2006/relationships/image" Target="../media/image242.wmf"/><Relationship Id="rId15" Type="http://schemas.openxmlformats.org/officeDocument/2006/relationships/image" Target="../media/image241.wmf"/><Relationship Id="rId14" Type="http://schemas.openxmlformats.org/officeDocument/2006/relationships/image" Target="../media/image240.wmf"/><Relationship Id="rId13" Type="http://schemas.openxmlformats.org/officeDocument/2006/relationships/image" Target="../media/image239.wmf"/><Relationship Id="rId12" Type="http://schemas.openxmlformats.org/officeDocument/2006/relationships/image" Target="../media/image238.emf"/><Relationship Id="rId11" Type="http://schemas.openxmlformats.org/officeDocument/2006/relationships/image" Target="../media/image237.wmf"/><Relationship Id="rId10" Type="http://schemas.openxmlformats.org/officeDocument/2006/relationships/image" Target="../media/image236.wmf"/><Relationship Id="rId1" Type="http://schemas.openxmlformats.org/officeDocument/2006/relationships/image" Target="../media/image227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4.wmf"/><Relationship Id="rId8" Type="http://schemas.openxmlformats.org/officeDocument/2006/relationships/image" Target="../media/image263.wmf"/><Relationship Id="rId7" Type="http://schemas.openxmlformats.org/officeDocument/2006/relationships/image" Target="../media/image262.wmf"/><Relationship Id="rId6" Type="http://schemas.openxmlformats.org/officeDocument/2006/relationships/image" Target="../media/image261.wmf"/><Relationship Id="rId5" Type="http://schemas.openxmlformats.org/officeDocument/2006/relationships/image" Target="../media/image260.wmf"/><Relationship Id="rId4" Type="http://schemas.openxmlformats.org/officeDocument/2006/relationships/image" Target="../media/image259.wmf"/><Relationship Id="rId3" Type="http://schemas.openxmlformats.org/officeDocument/2006/relationships/image" Target="../media/image258.wmf"/><Relationship Id="rId23" Type="http://schemas.openxmlformats.org/officeDocument/2006/relationships/image" Target="../media/image278.wmf"/><Relationship Id="rId22" Type="http://schemas.openxmlformats.org/officeDocument/2006/relationships/image" Target="../media/image277.wmf"/><Relationship Id="rId21" Type="http://schemas.openxmlformats.org/officeDocument/2006/relationships/image" Target="../media/image276.wmf"/><Relationship Id="rId20" Type="http://schemas.openxmlformats.org/officeDocument/2006/relationships/image" Target="../media/image275.wmf"/><Relationship Id="rId2" Type="http://schemas.openxmlformats.org/officeDocument/2006/relationships/image" Target="../media/image257.wmf"/><Relationship Id="rId19" Type="http://schemas.openxmlformats.org/officeDocument/2006/relationships/image" Target="../media/image274.wmf"/><Relationship Id="rId18" Type="http://schemas.openxmlformats.org/officeDocument/2006/relationships/image" Target="../media/image273.wmf"/><Relationship Id="rId17" Type="http://schemas.openxmlformats.org/officeDocument/2006/relationships/image" Target="../media/image272.wmf"/><Relationship Id="rId16" Type="http://schemas.openxmlformats.org/officeDocument/2006/relationships/image" Target="../media/image271.wmf"/><Relationship Id="rId15" Type="http://schemas.openxmlformats.org/officeDocument/2006/relationships/image" Target="../media/image270.wmf"/><Relationship Id="rId14" Type="http://schemas.openxmlformats.org/officeDocument/2006/relationships/image" Target="../media/image269.wmf"/><Relationship Id="rId13" Type="http://schemas.openxmlformats.org/officeDocument/2006/relationships/image" Target="../media/image268.wmf"/><Relationship Id="rId12" Type="http://schemas.openxmlformats.org/officeDocument/2006/relationships/image" Target="../media/image267.wmf"/><Relationship Id="rId11" Type="http://schemas.openxmlformats.org/officeDocument/2006/relationships/image" Target="../media/image266.wmf"/><Relationship Id="rId10" Type="http://schemas.openxmlformats.org/officeDocument/2006/relationships/image" Target="../media/image265.wmf"/><Relationship Id="rId1" Type="http://schemas.openxmlformats.org/officeDocument/2006/relationships/image" Target="../media/image256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5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7.wmf"/><Relationship Id="rId8" Type="http://schemas.openxmlformats.org/officeDocument/2006/relationships/image" Target="../media/image286.wmf"/><Relationship Id="rId7" Type="http://schemas.openxmlformats.org/officeDocument/2006/relationships/image" Target="../media/image285.wmf"/><Relationship Id="rId6" Type="http://schemas.openxmlformats.org/officeDocument/2006/relationships/image" Target="../media/image284.wmf"/><Relationship Id="rId5" Type="http://schemas.openxmlformats.org/officeDocument/2006/relationships/image" Target="../media/image283.wmf"/><Relationship Id="rId4" Type="http://schemas.openxmlformats.org/officeDocument/2006/relationships/image" Target="../media/image282.wmf"/><Relationship Id="rId3" Type="http://schemas.openxmlformats.org/officeDocument/2006/relationships/image" Target="../media/image281.wmf"/><Relationship Id="rId24" Type="http://schemas.openxmlformats.org/officeDocument/2006/relationships/image" Target="../media/image302.wmf"/><Relationship Id="rId23" Type="http://schemas.openxmlformats.org/officeDocument/2006/relationships/image" Target="../media/image301.wmf"/><Relationship Id="rId22" Type="http://schemas.openxmlformats.org/officeDocument/2006/relationships/image" Target="../media/image300.wmf"/><Relationship Id="rId21" Type="http://schemas.openxmlformats.org/officeDocument/2006/relationships/image" Target="../media/image299.wmf"/><Relationship Id="rId20" Type="http://schemas.openxmlformats.org/officeDocument/2006/relationships/image" Target="../media/image298.wmf"/><Relationship Id="rId2" Type="http://schemas.openxmlformats.org/officeDocument/2006/relationships/image" Target="../media/image280.wmf"/><Relationship Id="rId19" Type="http://schemas.openxmlformats.org/officeDocument/2006/relationships/image" Target="../media/image297.wmf"/><Relationship Id="rId18" Type="http://schemas.openxmlformats.org/officeDocument/2006/relationships/image" Target="../media/image296.wmf"/><Relationship Id="rId17" Type="http://schemas.openxmlformats.org/officeDocument/2006/relationships/image" Target="../media/image295.wmf"/><Relationship Id="rId16" Type="http://schemas.openxmlformats.org/officeDocument/2006/relationships/image" Target="../media/image294.wmf"/><Relationship Id="rId15" Type="http://schemas.openxmlformats.org/officeDocument/2006/relationships/image" Target="../media/image293.wmf"/><Relationship Id="rId14" Type="http://schemas.openxmlformats.org/officeDocument/2006/relationships/image" Target="../media/image292.wmf"/><Relationship Id="rId13" Type="http://schemas.openxmlformats.org/officeDocument/2006/relationships/image" Target="../media/image291.wmf"/><Relationship Id="rId12" Type="http://schemas.openxmlformats.org/officeDocument/2006/relationships/image" Target="../media/image290.wmf"/><Relationship Id="rId11" Type="http://schemas.openxmlformats.org/officeDocument/2006/relationships/image" Target="../media/image289.wmf"/><Relationship Id="rId10" Type="http://schemas.openxmlformats.org/officeDocument/2006/relationships/image" Target="../media/image288.wmf"/><Relationship Id="rId1" Type="http://schemas.openxmlformats.org/officeDocument/2006/relationships/image" Target="../media/image279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wmf"/><Relationship Id="rId8" Type="http://schemas.openxmlformats.org/officeDocument/2006/relationships/image" Target="../media/image310.wmf"/><Relationship Id="rId7" Type="http://schemas.openxmlformats.org/officeDocument/2006/relationships/image" Target="../media/image309.wmf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4" Type="http://schemas.openxmlformats.org/officeDocument/2006/relationships/image" Target="../media/image306.wmf"/><Relationship Id="rId3" Type="http://schemas.openxmlformats.org/officeDocument/2006/relationships/image" Target="../media/image305.wmf"/><Relationship Id="rId2" Type="http://schemas.openxmlformats.org/officeDocument/2006/relationships/image" Target="../media/image304.wmf"/><Relationship Id="rId16" Type="http://schemas.openxmlformats.org/officeDocument/2006/relationships/image" Target="../media/image318.wmf"/><Relationship Id="rId15" Type="http://schemas.openxmlformats.org/officeDocument/2006/relationships/image" Target="../media/image317.wmf"/><Relationship Id="rId14" Type="http://schemas.openxmlformats.org/officeDocument/2006/relationships/image" Target="../media/image316.wmf"/><Relationship Id="rId13" Type="http://schemas.openxmlformats.org/officeDocument/2006/relationships/image" Target="../media/image315.wmf"/><Relationship Id="rId12" Type="http://schemas.openxmlformats.org/officeDocument/2006/relationships/image" Target="../media/image314.wmf"/><Relationship Id="rId11" Type="http://schemas.openxmlformats.org/officeDocument/2006/relationships/image" Target="../media/image313.wmf"/><Relationship Id="rId10" Type="http://schemas.openxmlformats.org/officeDocument/2006/relationships/image" Target="../media/image312.wmf"/><Relationship Id="rId1" Type="http://schemas.openxmlformats.org/officeDocument/2006/relationships/image" Target="../media/image303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7.wmf"/><Relationship Id="rId8" Type="http://schemas.openxmlformats.org/officeDocument/2006/relationships/image" Target="../media/image326.wmf"/><Relationship Id="rId7" Type="http://schemas.openxmlformats.org/officeDocument/2006/relationships/image" Target="../media/image325.wmf"/><Relationship Id="rId6" Type="http://schemas.openxmlformats.org/officeDocument/2006/relationships/image" Target="../media/image324.wmf"/><Relationship Id="rId5" Type="http://schemas.openxmlformats.org/officeDocument/2006/relationships/image" Target="../media/image323.wmf"/><Relationship Id="rId4" Type="http://schemas.openxmlformats.org/officeDocument/2006/relationships/image" Target="../media/image322.wmf"/><Relationship Id="rId3" Type="http://schemas.openxmlformats.org/officeDocument/2006/relationships/image" Target="../media/image321.wmf"/><Relationship Id="rId23" Type="http://schemas.openxmlformats.org/officeDocument/2006/relationships/image" Target="../media/image341.wmf"/><Relationship Id="rId22" Type="http://schemas.openxmlformats.org/officeDocument/2006/relationships/image" Target="../media/image340.wmf"/><Relationship Id="rId21" Type="http://schemas.openxmlformats.org/officeDocument/2006/relationships/image" Target="../media/image339.wmf"/><Relationship Id="rId20" Type="http://schemas.openxmlformats.org/officeDocument/2006/relationships/image" Target="../media/image338.wmf"/><Relationship Id="rId2" Type="http://schemas.openxmlformats.org/officeDocument/2006/relationships/image" Target="../media/image320.wmf"/><Relationship Id="rId19" Type="http://schemas.openxmlformats.org/officeDocument/2006/relationships/image" Target="../media/image337.wmf"/><Relationship Id="rId18" Type="http://schemas.openxmlformats.org/officeDocument/2006/relationships/image" Target="../media/image336.wmf"/><Relationship Id="rId17" Type="http://schemas.openxmlformats.org/officeDocument/2006/relationships/image" Target="../media/image335.wmf"/><Relationship Id="rId16" Type="http://schemas.openxmlformats.org/officeDocument/2006/relationships/image" Target="../media/image334.wmf"/><Relationship Id="rId15" Type="http://schemas.openxmlformats.org/officeDocument/2006/relationships/image" Target="../media/image333.wmf"/><Relationship Id="rId14" Type="http://schemas.openxmlformats.org/officeDocument/2006/relationships/image" Target="../media/image332.wmf"/><Relationship Id="rId13" Type="http://schemas.openxmlformats.org/officeDocument/2006/relationships/image" Target="../media/image331.wmf"/><Relationship Id="rId12" Type="http://schemas.openxmlformats.org/officeDocument/2006/relationships/image" Target="../media/image330.wmf"/><Relationship Id="rId11" Type="http://schemas.openxmlformats.org/officeDocument/2006/relationships/image" Target="../media/image329.wmf"/><Relationship Id="rId10" Type="http://schemas.openxmlformats.org/officeDocument/2006/relationships/image" Target="../media/image328.wmf"/><Relationship Id="rId1" Type="http://schemas.openxmlformats.org/officeDocument/2006/relationships/image" Target="../media/image319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0.wmf"/><Relationship Id="rId8" Type="http://schemas.openxmlformats.org/officeDocument/2006/relationships/image" Target="../media/image349.wmf"/><Relationship Id="rId7" Type="http://schemas.openxmlformats.org/officeDocument/2006/relationships/image" Target="../media/image348.wmf"/><Relationship Id="rId6" Type="http://schemas.openxmlformats.org/officeDocument/2006/relationships/image" Target="../media/image347.wmf"/><Relationship Id="rId5" Type="http://schemas.openxmlformats.org/officeDocument/2006/relationships/image" Target="../media/image346.wmf"/><Relationship Id="rId4" Type="http://schemas.openxmlformats.org/officeDocument/2006/relationships/image" Target="../media/image345.wmf"/><Relationship Id="rId3" Type="http://schemas.openxmlformats.org/officeDocument/2006/relationships/image" Target="../media/image344.wmf"/><Relationship Id="rId23" Type="http://schemas.openxmlformats.org/officeDocument/2006/relationships/image" Target="../media/image364.wmf"/><Relationship Id="rId22" Type="http://schemas.openxmlformats.org/officeDocument/2006/relationships/image" Target="../media/image363.wmf"/><Relationship Id="rId21" Type="http://schemas.openxmlformats.org/officeDocument/2006/relationships/image" Target="../media/image362.wmf"/><Relationship Id="rId20" Type="http://schemas.openxmlformats.org/officeDocument/2006/relationships/image" Target="../media/image361.wmf"/><Relationship Id="rId2" Type="http://schemas.openxmlformats.org/officeDocument/2006/relationships/image" Target="../media/image343.wmf"/><Relationship Id="rId19" Type="http://schemas.openxmlformats.org/officeDocument/2006/relationships/image" Target="../media/image360.wmf"/><Relationship Id="rId18" Type="http://schemas.openxmlformats.org/officeDocument/2006/relationships/image" Target="../media/image359.wmf"/><Relationship Id="rId17" Type="http://schemas.openxmlformats.org/officeDocument/2006/relationships/image" Target="../media/image358.wmf"/><Relationship Id="rId16" Type="http://schemas.openxmlformats.org/officeDocument/2006/relationships/image" Target="../media/image357.wmf"/><Relationship Id="rId15" Type="http://schemas.openxmlformats.org/officeDocument/2006/relationships/image" Target="../media/image356.wmf"/><Relationship Id="rId14" Type="http://schemas.openxmlformats.org/officeDocument/2006/relationships/image" Target="../media/image355.wmf"/><Relationship Id="rId13" Type="http://schemas.openxmlformats.org/officeDocument/2006/relationships/image" Target="../media/image354.wmf"/><Relationship Id="rId12" Type="http://schemas.openxmlformats.org/officeDocument/2006/relationships/image" Target="../media/image353.wmf"/><Relationship Id="rId11" Type="http://schemas.openxmlformats.org/officeDocument/2006/relationships/image" Target="../media/image352.wmf"/><Relationship Id="rId10" Type="http://schemas.openxmlformats.org/officeDocument/2006/relationships/image" Target="../media/image351.wmf"/><Relationship Id="rId1" Type="http://schemas.openxmlformats.org/officeDocument/2006/relationships/image" Target="../media/image342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69.wmf"/><Relationship Id="rId4" Type="http://schemas.openxmlformats.org/officeDocument/2006/relationships/image" Target="../media/image368.emf"/><Relationship Id="rId3" Type="http://schemas.openxmlformats.org/officeDocument/2006/relationships/image" Target="../media/image367.emf"/><Relationship Id="rId2" Type="http://schemas.openxmlformats.org/officeDocument/2006/relationships/image" Target="../media/image366.emf"/><Relationship Id="rId1" Type="http://schemas.openxmlformats.org/officeDocument/2006/relationships/image" Target="../media/image365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wmf"/><Relationship Id="rId8" Type="http://schemas.openxmlformats.org/officeDocument/2006/relationships/image" Target="../media/image377.wmf"/><Relationship Id="rId7" Type="http://schemas.openxmlformats.org/officeDocument/2006/relationships/image" Target="../media/image376.wmf"/><Relationship Id="rId6" Type="http://schemas.openxmlformats.org/officeDocument/2006/relationships/image" Target="../media/image375.wmf"/><Relationship Id="rId5" Type="http://schemas.openxmlformats.org/officeDocument/2006/relationships/image" Target="../media/image374.wmf"/><Relationship Id="rId4" Type="http://schemas.openxmlformats.org/officeDocument/2006/relationships/image" Target="../media/image373.emf"/><Relationship Id="rId3" Type="http://schemas.openxmlformats.org/officeDocument/2006/relationships/image" Target="../media/image372.emf"/><Relationship Id="rId2" Type="http://schemas.openxmlformats.org/officeDocument/2006/relationships/image" Target="../media/image371.emf"/><Relationship Id="rId1" Type="http://schemas.openxmlformats.org/officeDocument/2006/relationships/image" Target="../media/image370.e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wmf"/><Relationship Id="rId8" Type="http://schemas.openxmlformats.org/officeDocument/2006/relationships/image" Target="../media/image386.wmf"/><Relationship Id="rId7" Type="http://schemas.openxmlformats.org/officeDocument/2006/relationships/image" Target="../media/image385.wmf"/><Relationship Id="rId6" Type="http://schemas.openxmlformats.org/officeDocument/2006/relationships/image" Target="../media/image384.w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image" Target="../media/image379.w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wmf"/><Relationship Id="rId8" Type="http://schemas.openxmlformats.org/officeDocument/2006/relationships/image" Target="../media/image397.wmf"/><Relationship Id="rId7" Type="http://schemas.openxmlformats.org/officeDocument/2006/relationships/image" Target="../media/image396.wmf"/><Relationship Id="rId6" Type="http://schemas.openxmlformats.org/officeDocument/2006/relationships/image" Target="../media/image395.wmf"/><Relationship Id="rId5" Type="http://schemas.openxmlformats.org/officeDocument/2006/relationships/image" Target="../media/image394.wmf"/><Relationship Id="rId4" Type="http://schemas.openxmlformats.org/officeDocument/2006/relationships/image" Target="../media/image393.wmf"/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wmf"/><Relationship Id="rId8" Type="http://schemas.openxmlformats.org/officeDocument/2006/relationships/image" Target="../media/image406.wmf"/><Relationship Id="rId7" Type="http://schemas.openxmlformats.org/officeDocument/2006/relationships/image" Target="../media/image405.wmf"/><Relationship Id="rId6" Type="http://schemas.openxmlformats.org/officeDocument/2006/relationships/image" Target="../media/image404.wmf"/><Relationship Id="rId5" Type="http://schemas.openxmlformats.org/officeDocument/2006/relationships/image" Target="../media/image403.wmf"/><Relationship Id="rId4" Type="http://schemas.openxmlformats.org/officeDocument/2006/relationships/image" Target="../media/image402.wmf"/><Relationship Id="rId3" Type="http://schemas.openxmlformats.org/officeDocument/2006/relationships/image" Target="../media/image401.wmf"/><Relationship Id="rId20" Type="http://schemas.openxmlformats.org/officeDocument/2006/relationships/image" Target="../media/image418.wmf"/><Relationship Id="rId2" Type="http://schemas.openxmlformats.org/officeDocument/2006/relationships/image" Target="../media/image400.wmf"/><Relationship Id="rId19" Type="http://schemas.openxmlformats.org/officeDocument/2006/relationships/image" Target="../media/image417.wmf"/><Relationship Id="rId18" Type="http://schemas.openxmlformats.org/officeDocument/2006/relationships/image" Target="../media/image416.wmf"/><Relationship Id="rId17" Type="http://schemas.openxmlformats.org/officeDocument/2006/relationships/image" Target="../media/image415.wmf"/><Relationship Id="rId16" Type="http://schemas.openxmlformats.org/officeDocument/2006/relationships/image" Target="../media/image414.wmf"/><Relationship Id="rId15" Type="http://schemas.openxmlformats.org/officeDocument/2006/relationships/image" Target="../media/image413.wmf"/><Relationship Id="rId14" Type="http://schemas.openxmlformats.org/officeDocument/2006/relationships/image" Target="../media/image412.wmf"/><Relationship Id="rId13" Type="http://schemas.openxmlformats.org/officeDocument/2006/relationships/image" Target="../media/image411.wmf"/><Relationship Id="rId12" Type="http://schemas.openxmlformats.org/officeDocument/2006/relationships/image" Target="../media/image410.wmf"/><Relationship Id="rId11" Type="http://schemas.openxmlformats.org/officeDocument/2006/relationships/image" Target="../media/image409.wmf"/><Relationship Id="rId10" Type="http://schemas.openxmlformats.org/officeDocument/2006/relationships/image" Target="../media/image408.wmf"/><Relationship Id="rId1" Type="http://schemas.openxmlformats.org/officeDocument/2006/relationships/image" Target="../media/image399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7.wmf"/><Relationship Id="rId8" Type="http://schemas.openxmlformats.org/officeDocument/2006/relationships/image" Target="../media/image426.wmf"/><Relationship Id="rId7" Type="http://schemas.openxmlformats.org/officeDocument/2006/relationships/image" Target="../media/image425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Relationship Id="rId3" Type="http://schemas.openxmlformats.org/officeDocument/2006/relationships/image" Target="../media/image421.wmf"/><Relationship Id="rId22" Type="http://schemas.openxmlformats.org/officeDocument/2006/relationships/image" Target="../media/image440.wmf"/><Relationship Id="rId21" Type="http://schemas.openxmlformats.org/officeDocument/2006/relationships/image" Target="../media/image439.wmf"/><Relationship Id="rId20" Type="http://schemas.openxmlformats.org/officeDocument/2006/relationships/image" Target="../media/image438.wmf"/><Relationship Id="rId2" Type="http://schemas.openxmlformats.org/officeDocument/2006/relationships/image" Target="../media/image420.wmf"/><Relationship Id="rId19" Type="http://schemas.openxmlformats.org/officeDocument/2006/relationships/image" Target="../media/image437.wmf"/><Relationship Id="rId18" Type="http://schemas.openxmlformats.org/officeDocument/2006/relationships/image" Target="../media/image436.wmf"/><Relationship Id="rId17" Type="http://schemas.openxmlformats.org/officeDocument/2006/relationships/image" Target="../media/image435.wmf"/><Relationship Id="rId16" Type="http://schemas.openxmlformats.org/officeDocument/2006/relationships/image" Target="../media/image434.wmf"/><Relationship Id="rId15" Type="http://schemas.openxmlformats.org/officeDocument/2006/relationships/image" Target="../media/image433.wmf"/><Relationship Id="rId14" Type="http://schemas.openxmlformats.org/officeDocument/2006/relationships/image" Target="../media/image432.wmf"/><Relationship Id="rId13" Type="http://schemas.openxmlformats.org/officeDocument/2006/relationships/image" Target="../media/image431.wmf"/><Relationship Id="rId12" Type="http://schemas.openxmlformats.org/officeDocument/2006/relationships/image" Target="../media/image430.wmf"/><Relationship Id="rId11" Type="http://schemas.openxmlformats.org/officeDocument/2006/relationships/image" Target="../media/image429.wmf"/><Relationship Id="rId10" Type="http://schemas.openxmlformats.org/officeDocument/2006/relationships/image" Target="../media/image428.wmf"/><Relationship Id="rId1" Type="http://schemas.openxmlformats.org/officeDocument/2006/relationships/image" Target="../media/image419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image" Target="../media/image33.wmf"/><Relationship Id="rId7" Type="http://schemas.openxmlformats.org/officeDocument/2006/relationships/image" Target="../media/image3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7" Type="http://schemas.openxmlformats.org/officeDocument/2006/relationships/image" Target="../media/image42.wmf"/><Relationship Id="rId16" Type="http://schemas.openxmlformats.org/officeDocument/2006/relationships/image" Target="../media/image41.wmf"/><Relationship Id="rId15" Type="http://schemas.openxmlformats.org/officeDocument/2006/relationships/image" Target="../media/image40.wmf"/><Relationship Id="rId14" Type="http://schemas.openxmlformats.org/officeDocument/2006/relationships/image" Target="../media/image39.wmf"/><Relationship Id="rId13" Type="http://schemas.openxmlformats.org/officeDocument/2006/relationships/image" Target="../media/image38.wmf"/><Relationship Id="rId12" Type="http://schemas.openxmlformats.org/officeDocument/2006/relationships/image" Target="../media/image37.wmf"/><Relationship Id="rId11" Type="http://schemas.openxmlformats.org/officeDocument/2006/relationships/image" Target="../media/image36.wmf"/><Relationship Id="rId10" Type="http://schemas.openxmlformats.org/officeDocument/2006/relationships/image" Target="../media/image35.wmf"/><Relationship Id="rId1" Type="http://schemas.openxmlformats.org/officeDocument/2006/relationships/image" Target="../media/image26.w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4.wmf"/><Relationship Id="rId8" Type="http://schemas.openxmlformats.org/officeDocument/2006/relationships/image" Target="../media/image443.wmf"/><Relationship Id="rId7" Type="http://schemas.openxmlformats.org/officeDocument/2006/relationships/image" Target="../media/image442.wmf"/><Relationship Id="rId6" Type="http://schemas.openxmlformats.org/officeDocument/2006/relationships/image" Target="../media/image441.wmf"/><Relationship Id="rId5" Type="http://schemas.openxmlformats.org/officeDocument/2006/relationships/image" Target="../media/image439.wmf"/><Relationship Id="rId4" Type="http://schemas.openxmlformats.org/officeDocument/2006/relationships/image" Target="../media/image432.wmf"/><Relationship Id="rId3" Type="http://schemas.openxmlformats.org/officeDocument/2006/relationships/image" Target="../media/image431.wmf"/><Relationship Id="rId23" Type="http://schemas.openxmlformats.org/officeDocument/2006/relationships/image" Target="../media/image458.wmf"/><Relationship Id="rId22" Type="http://schemas.openxmlformats.org/officeDocument/2006/relationships/image" Target="../media/image457.emf"/><Relationship Id="rId21" Type="http://schemas.openxmlformats.org/officeDocument/2006/relationships/image" Target="../media/image456.wmf"/><Relationship Id="rId20" Type="http://schemas.openxmlformats.org/officeDocument/2006/relationships/image" Target="../media/image455.wmf"/><Relationship Id="rId2" Type="http://schemas.openxmlformats.org/officeDocument/2006/relationships/image" Target="../media/image430.wmf"/><Relationship Id="rId19" Type="http://schemas.openxmlformats.org/officeDocument/2006/relationships/image" Target="../media/image454.wmf"/><Relationship Id="rId18" Type="http://schemas.openxmlformats.org/officeDocument/2006/relationships/image" Target="../media/image453.wmf"/><Relationship Id="rId17" Type="http://schemas.openxmlformats.org/officeDocument/2006/relationships/image" Target="../media/image452.wmf"/><Relationship Id="rId16" Type="http://schemas.openxmlformats.org/officeDocument/2006/relationships/image" Target="../media/image451.wmf"/><Relationship Id="rId15" Type="http://schemas.openxmlformats.org/officeDocument/2006/relationships/image" Target="../media/image450.wmf"/><Relationship Id="rId14" Type="http://schemas.openxmlformats.org/officeDocument/2006/relationships/image" Target="../media/image449.wmf"/><Relationship Id="rId13" Type="http://schemas.openxmlformats.org/officeDocument/2006/relationships/image" Target="../media/image448.wmf"/><Relationship Id="rId12" Type="http://schemas.openxmlformats.org/officeDocument/2006/relationships/image" Target="../media/image447.wmf"/><Relationship Id="rId11" Type="http://schemas.openxmlformats.org/officeDocument/2006/relationships/image" Target="../media/image446.wmf"/><Relationship Id="rId10" Type="http://schemas.openxmlformats.org/officeDocument/2006/relationships/image" Target="../media/image445.wmf"/><Relationship Id="rId1" Type="http://schemas.openxmlformats.org/officeDocument/2006/relationships/image" Target="../media/image428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7.wmf"/><Relationship Id="rId8" Type="http://schemas.openxmlformats.org/officeDocument/2006/relationships/image" Target="../media/image466.wmf"/><Relationship Id="rId7" Type="http://schemas.openxmlformats.org/officeDocument/2006/relationships/image" Target="../media/image465.wmf"/><Relationship Id="rId6" Type="http://schemas.openxmlformats.org/officeDocument/2006/relationships/image" Target="../media/image464.wmf"/><Relationship Id="rId5" Type="http://schemas.openxmlformats.org/officeDocument/2006/relationships/image" Target="../media/image463.wmf"/><Relationship Id="rId4" Type="http://schemas.openxmlformats.org/officeDocument/2006/relationships/image" Target="../media/image462.wmf"/><Relationship Id="rId3" Type="http://schemas.openxmlformats.org/officeDocument/2006/relationships/image" Target="../media/image461.wmf"/><Relationship Id="rId2" Type="http://schemas.openxmlformats.org/officeDocument/2006/relationships/image" Target="../media/image460.wmf"/><Relationship Id="rId12" Type="http://schemas.openxmlformats.org/officeDocument/2006/relationships/image" Target="../media/image470.wmf"/><Relationship Id="rId11" Type="http://schemas.openxmlformats.org/officeDocument/2006/relationships/image" Target="../media/image469.wmf"/><Relationship Id="rId10" Type="http://schemas.openxmlformats.org/officeDocument/2006/relationships/image" Target="../media/image468.wmf"/><Relationship Id="rId1" Type="http://schemas.openxmlformats.org/officeDocument/2006/relationships/image" Target="../media/image459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wmf"/><Relationship Id="rId8" Type="http://schemas.openxmlformats.org/officeDocument/2006/relationships/image" Target="../media/image478.wmf"/><Relationship Id="rId7" Type="http://schemas.openxmlformats.org/officeDocument/2006/relationships/image" Target="../media/image477.emf"/><Relationship Id="rId6" Type="http://schemas.openxmlformats.org/officeDocument/2006/relationships/image" Target="../media/image476.wmf"/><Relationship Id="rId5" Type="http://schemas.openxmlformats.org/officeDocument/2006/relationships/image" Target="../media/image475.wmf"/><Relationship Id="rId4" Type="http://schemas.openxmlformats.org/officeDocument/2006/relationships/image" Target="../media/image474.wmf"/><Relationship Id="rId3" Type="http://schemas.openxmlformats.org/officeDocument/2006/relationships/image" Target="../media/image473.emf"/><Relationship Id="rId2" Type="http://schemas.openxmlformats.org/officeDocument/2006/relationships/image" Target="../media/image472.wmf"/><Relationship Id="rId13" Type="http://schemas.openxmlformats.org/officeDocument/2006/relationships/image" Target="../media/image483.emf"/><Relationship Id="rId12" Type="http://schemas.openxmlformats.org/officeDocument/2006/relationships/image" Target="../media/image482.wmf"/><Relationship Id="rId11" Type="http://schemas.openxmlformats.org/officeDocument/2006/relationships/image" Target="../media/image481.wmf"/><Relationship Id="rId10" Type="http://schemas.openxmlformats.org/officeDocument/2006/relationships/image" Target="../media/image480.wmf"/><Relationship Id="rId1" Type="http://schemas.openxmlformats.org/officeDocument/2006/relationships/image" Target="../media/image471.w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2.wmf"/><Relationship Id="rId8" Type="http://schemas.openxmlformats.org/officeDocument/2006/relationships/image" Target="../media/image491.wmf"/><Relationship Id="rId7" Type="http://schemas.openxmlformats.org/officeDocument/2006/relationships/image" Target="../media/image490.wmf"/><Relationship Id="rId6" Type="http://schemas.openxmlformats.org/officeDocument/2006/relationships/image" Target="../media/image489.wmf"/><Relationship Id="rId5" Type="http://schemas.openxmlformats.org/officeDocument/2006/relationships/image" Target="../media/image488.wmf"/><Relationship Id="rId4" Type="http://schemas.openxmlformats.org/officeDocument/2006/relationships/image" Target="../media/image487.wmf"/><Relationship Id="rId3" Type="http://schemas.openxmlformats.org/officeDocument/2006/relationships/image" Target="../media/image486.wmf"/><Relationship Id="rId26" Type="http://schemas.openxmlformats.org/officeDocument/2006/relationships/image" Target="../media/image509.wmf"/><Relationship Id="rId25" Type="http://schemas.openxmlformats.org/officeDocument/2006/relationships/image" Target="../media/image508.wmf"/><Relationship Id="rId24" Type="http://schemas.openxmlformats.org/officeDocument/2006/relationships/image" Target="../media/image507.wmf"/><Relationship Id="rId23" Type="http://schemas.openxmlformats.org/officeDocument/2006/relationships/image" Target="../media/image506.wmf"/><Relationship Id="rId22" Type="http://schemas.openxmlformats.org/officeDocument/2006/relationships/image" Target="../media/image505.wmf"/><Relationship Id="rId21" Type="http://schemas.openxmlformats.org/officeDocument/2006/relationships/image" Target="../media/image504.wmf"/><Relationship Id="rId20" Type="http://schemas.openxmlformats.org/officeDocument/2006/relationships/image" Target="../media/image503.wmf"/><Relationship Id="rId2" Type="http://schemas.openxmlformats.org/officeDocument/2006/relationships/image" Target="../media/image485.wmf"/><Relationship Id="rId19" Type="http://schemas.openxmlformats.org/officeDocument/2006/relationships/image" Target="../media/image502.wmf"/><Relationship Id="rId18" Type="http://schemas.openxmlformats.org/officeDocument/2006/relationships/image" Target="../media/image501.wmf"/><Relationship Id="rId17" Type="http://schemas.openxmlformats.org/officeDocument/2006/relationships/image" Target="../media/image500.wmf"/><Relationship Id="rId16" Type="http://schemas.openxmlformats.org/officeDocument/2006/relationships/image" Target="../media/image499.wmf"/><Relationship Id="rId15" Type="http://schemas.openxmlformats.org/officeDocument/2006/relationships/image" Target="../media/image498.wmf"/><Relationship Id="rId14" Type="http://schemas.openxmlformats.org/officeDocument/2006/relationships/image" Target="../media/image497.wmf"/><Relationship Id="rId13" Type="http://schemas.openxmlformats.org/officeDocument/2006/relationships/image" Target="../media/image496.wmf"/><Relationship Id="rId12" Type="http://schemas.openxmlformats.org/officeDocument/2006/relationships/image" Target="../media/image495.wmf"/><Relationship Id="rId11" Type="http://schemas.openxmlformats.org/officeDocument/2006/relationships/image" Target="../media/image494.wmf"/><Relationship Id="rId10" Type="http://schemas.openxmlformats.org/officeDocument/2006/relationships/image" Target="../media/image493.wmf"/><Relationship Id="rId1" Type="http://schemas.openxmlformats.org/officeDocument/2006/relationships/image" Target="../media/image484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8.wmf"/><Relationship Id="rId8" Type="http://schemas.openxmlformats.org/officeDocument/2006/relationships/image" Target="../media/image517.wmf"/><Relationship Id="rId7" Type="http://schemas.openxmlformats.org/officeDocument/2006/relationships/image" Target="../media/image516.wmf"/><Relationship Id="rId6" Type="http://schemas.openxmlformats.org/officeDocument/2006/relationships/image" Target="../media/image515.wmf"/><Relationship Id="rId5" Type="http://schemas.openxmlformats.org/officeDocument/2006/relationships/image" Target="../media/image514.wmf"/><Relationship Id="rId4" Type="http://schemas.openxmlformats.org/officeDocument/2006/relationships/image" Target="../media/image513.wmf"/><Relationship Id="rId3" Type="http://schemas.openxmlformats.org/officeDocument/2006/relationships/image" Target="../media/image512.wmf"/><Relationship Id="rId2" Type="http://schemas.openxmlformats.org/officeDocument/2006/relationships/image" Target="../media/image511.wmf"/><Relationship Id="rId1" Type="http://schemas.openxmlformats.org/officeDocument/2006/relationships/image" Target="../media/image510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wmf"/><Relationship Id="rId8" Type="http://schemas.openxmlformats.org/officeDocument/2006/relationships/image" Target="../media/image526.wmf"/><Relationship Id="rId7" Type="http://schemas.openxmlformats.org/officeDocument/2006/relationships/image" Target="../media/image525.wmf"/><Relationship Id="rId6" Type="http://schemas.openxmlformats.org/officeDocument/2006/relationships/image" Target="../media/image524.wmf"/><Relationship Id="rId5" Type="http://schemas.openxmlformats.org/officeDocument/2006/relationships/image" Target="../media/image523.wmf"/><Relationship Id="rId4" Type="http://schemas.openxmlformats.org/officeDocument/2006/relationships/image" Target="../media/image522.wmf"/><Relationship Id="rId3" Type="http://schemas.openxmlformats.org/officeDocument/2006/relationships/image" Target="../media/image521.wmf"/><Relationship Id="rId25" Type="http://schemas.openxmlformats.org/officeDocument/2006/relationships/image" Target="../media/image543.wmf"/><Relationship Id="rId24" Type="http://schemas.openxmlformats.org/officeDocument/2006/relationships/image" Target="../media/image542.wmf"/><Relationship Id="rId23" Type="http://schemas.openxmlformats.org/officeDocument/2006/relationships/image" Target="../media/image541.wmf"/><Relationship Id="rId22" Type="http://schemas.openxmlformats.org/officeDocument/2006/relationships/image" Target="../media/image540.wmf"/><Relationship Id="rId21" Type="http://schemas.openxmlformats.org/officeDocument/2006/relationships/image" Target="../media/image539.wmf"/><Relationship Id="rId20" Type="http://schemas.openxmlformats.org/officeDocument/2006/relationships/image" Target="../media/image538.wmf"/><Relationship Id="rId2" Type="http://schemas.openxmlformats.org/officeDocument/2006/relationships/image" Target="../media/image520.wmf"/><Relationship Id="rId19" Type="http://schemas.openxmlformats.org/officeDocument/2006/relationships/image" Target="../media/image537.wmf"/><Relationship Id="rId18" Type="http://schemas.openxmlformats.org/officeDocument/2006/relationships/image" Target="../media/image536.wmf"/><Relationship Id="rId17" Type="http://schemas.openxmlformats.org/officeDocument/2006/relationships/image" Target="../media/image535.wmf"/><Relationship Id="rId16" Type="http://schemas.openxmlformats.org/officeDocument/2006/relationships/image" Target="../media/image534.wmf"/><Relationship Id="rId15" Type="http://schemas.openxmlformats.org/officeDocument/2006/relationships/image" Target="../media/image533.wmf"/><Relationship Id="rId14" Type="http://schemas.openxmlformats.org/officeDocument/2006/relationships/image" Target="../media/image532.wmf"/><Relationship Id="rId13" Type="http://schemas.openxmlformats.org/officeDocument/2006/relationships/image" Target="../media/image531.wmf"/><Relationship Id="rId12" Type="http://schemas.openxmlformats.org/officeDocument/2006/relationships/image" Target="../media/image530.wmf"/><Relationship Id="rId11" Type="http://schemas.openxmlformats.org/officeDocument/2006/relationships/image" Target="../media/image529.wmf"/><Relationship Id="rId10" Type="http://schemas.openxmlformats.org/officeDocument/2006/relationships/image" Target="../media/image528.wmf"/><Relationship Id="rId1" Type="http://schemas.openxmlformats.org/officeDocument/2006/relationships/image" Target="../media/image519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2.wmf"/><Relationship Id="rId8" Type="http://schemas.openxmlformats.org/officeDocument/2006/relationships/image" Target="../media/image551.wmf"/><Relationship Id="rId7" Type="http://schemas.openxmlformats.org/officeDocument/2006/relationships/image" Target="../media/image550.wmf"/><Relationship Id="rId6" Type="http://schemas.openxmlformats.org/officeDocument/2006/relationships/image" Target="../media/image549.wmf"/><Relationship Id="rId5" Type="http://schemas.openxmlformats.org/officeDocument/2006/relationships/image" Target="../media/image548.wmf"/><Relationship Id="rId4" Type="http://schemas.openxmlformats.org/officeDocument/2006/relationships/image" Target="../media/image547.wmf"/><Relationship Id="rId30" Type="http://schemas.openxmlformats.org/officeDocument/2006/relationships/image" Target="../media/image573.wmf"/><Relationship Id="rId3" Type="http://schemas.openxmlformats.org/officeDocument/2006/relationships/image" Target="../media/image546.wmf"/><Relationship Id="rId29" Type="http://schemas.openxmlformats.org/officeDocument/2006/relationships/image" Target="../media/image572.wmf"/><Relationship Id="rId28" Type="http://schemas.openxmlformats.org/officeDocument/2006/relationships/image" Target="../media/image571.wmf"/><Relationship Id="rId27" Type="http://schemas.openxmlformats.org/officeDocument/2006/relationships/image" Target="../media/image570.wmf"/><Relationship Id="rId26" Type="http://schemas.openxmlformats.org/officeDocument/2006/relationships/image" Target="../media/image569.wmf"/><Relationship Id="rId25" Type="http://schemas.openxmlformats.org/officeDocument/2006/relationships/image" Target="../media/image568.wmf"/><Relationship Id="rId24" Type="http://schemas.openxmlformats.org/officeDocument/2006/relationships/image" Target="../media/image567.wmf"/><Relationship Id="rId23" Type="http://schemas.openxmlformats.org/officeDocument/2006/relationships/image" Target="../media/image566.wmf"/><Relationship Id="rId22" Type="http://schemas.openxmlformats.org/officeDocument/2006/relationships/image" Target="../media/image565.wmf"/><Relationship Id="rId21" Type="http://schemas.openxmlformats.org/officeDocument/2006/relationships/image" Target="../media/image564.wmf"/><Relationship Id="rId20" Type="http://schemas.openxmlformats.org/officeDocument/2006/relationships/image" Target="../media/image563.wmf"/><Relationship Id="rId2" Type="http://schemas.openxmlformats.org/officeDocument/2006/relationships/image" Target="../media/image545.wmf"/><Relationship Id="rId19" Type="http://schemas.openxmlformats.org/officeDocument/2006/relationships/image" Target="../media/image562.wmf"/><Relationship Id="rId18" Type="http://schemas.openxmlformats.org/officeDocument/2006/relationships/image" Target="../media/image561.wmf"/><Relationship Id="rId17" Type="http://schemas.openxmlformats.org/officeDocument/2006/relationships/image" Target="../media/image560.wmf"/><Relationship Id="rId16" Type="http://schemas.openxmlformats.org/officeDocument/2006/relationships/image" Target="../media/image559.wmf"/><Relationship Id="rId15" Type="http://schemas.openxmlformats.org/officeDocument/2006/relationships/image" Target="../media/image558.wmf"/><Relationship Id="rId14" Type="http://schemas.openxmlformats.org/officeDocument/2006/relationships/image" Target="../media/image557.wmf"/><Relationship Id="rId13" Type="http://schemas.openxmlformats.org/officeDocument/2006/relationships/image" Target="../media/image556.wmf"/><Relationship Id="rId12" Type="http://schemas.openxmlformats.org/officeDocument/2006/relationships/image" Target="../media/image555.wmf"/><Relationship Id="rId11" Type="http://schemas.openxmlformats.org/officeDocument/2006/relationships/image" Target="../media/image554.wmf"/><Relationship Id="rId10" Type="http://schemas.openxmlformats.org/officeDocument/2006/relationships/image" Target="../media/image553.wmf"/><Relationship Id="rId1" Type="http://schemas.openxmlformats.org/officeDocument/2006/relationships/image" Target="../media/image544.wmf"/></Relationships>
</file>

<file path=ppt/drawings/_rels/vmlDrawing3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8.emf"/><Relationship Id="rId4" Type="http://schemas.openxmlformats.org/officeDocument/2006/relationships/image" Target="../media/image577.emf"/><Relationship Id="rId3" Type="http://schemas.openxmlformats.org/officeDocument/2006/relationships/image" Target="../media/image576.wmf"/><Relationship Id="rId2" Type="http://schemas.openxmlformats.org/officeDocument/2006/relationships/image" Target="../media/image575.wmf"/><Relationship Id="rId1" Type="http://schemas.openxmlformats.org/officeDocument/2006/relationships/image" Target="../media/image574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wmf"/><Relationship Id="rId1" Type="http://schemas.openxmlformats.org/officeDocument/2006/relationships/image" Target="../media/image580.wmf"/></Relationships>
</file>

<file path=ppt/drawings/_rels/vmlDrawing3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wmf"/><Relationship Id="rId8" Type="http://schemas.openxmlformats.org/officeDocument/2006/relationships/image" Target="../media/image591.wmf"/><Relationship Id="rId7" Type="http://schemas.openxmlformats.org/officeDocument/2006/relationships/image" Target="../media/image590.wmf"/><Relationship Id="rId6" Type="http://schemas.openxmlformats.org/officeDocument/2006/relationships/image" Target="../media/image589.emf"/><Relationship Id="rId5" Type="http://schemas.openxmlformats.org/officeDocument/2006/relationships/image" Target="../media/image588.wmf"/><Relationship Id="rId4" Type="http://schemas.openxmlformats.org/officeDocument/2006/relationships/image" Target="../media/image587.wmf"/><Relationship Id="rId3" Type="http://schemas.openxmlformats.org/officeDocument/2006/relationships/image" Target="../media/image586.wmf"/><Relationship Id="rId21" Type="http://schemas.openxmlformats.org/officeDocument/2006/relationships/image" Target="../media/image604.wmf"/><Relationship Id="rId20" Type="http://schemas.openxmlformats.org/officeDocument/2006/relationships/image" Target="../media/image603.wmf"/><Relationship Id="rId2" Type="http://schemas.openxmlformats.org/officeDocument/2006/relationships/image" Target="../media/image585.emf"/><Relationship Id="rId19" Type="http://schemas.openxmlformats.org/officeDocument/2006/relationships/image" Target="../media/image602.wmf"/><Relationship Id="rId18" Type="http://schemas.openxmlformats.org/officeDocument/2006/relationships/image" Target="../media/image601.wmf"/><Relationship Id="rId17" Type="http://schemas.openxmlformats.org/officeDocument/2006/relationships/image" Target="../media/image600.wmf"/><Relationship Id="rId16" Type="http://schemas.openxmlformats.org/officeDocument/2006/relationships/image" Target="../media/image599.wmf"/><Relationship Id="rId15" Type="http://schemas.openxmlformats.org/officeDocument/2006/relationships/image" Target="../media/image598.wmf"/><Relationship Id="rId14" Type="http://schemas.openxmlformats.org/officeDocument/2006/relationships/image" Target="../media/image597.emf"/><Relationship Id="rId13" Type="http://schemas.openxmlformats.org/officeDocument/2006/relationships/image" Target="../media/image596.emf"/><Relationship Id="rId12" Type="http://schemas.openxmlformats.org/officeDocument/2006/relationships/image" Target="../media/image595.wmf"/><Relationship Id="rId11" Type="http://schemas.openxmlformats.org/officeDocument/2006/relationships/image" Target="../media/image594.wmf"/><Relationship Id="rId10" Type="http://schemas.openxmlformats.org/officeDocument/2006/relationships/image" Target="../media/image593.png"/><Relationship Id="rId1" Type="http://schemas.openxmlformats.org/officeDocument/2006/relationships/image" Target="../media/image584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49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4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13.emf"/><Relationship Id="rId8" Type="http://schemas.openxmlformats.org/officeDocument/2006/relationships/image" Target="../media/image612.emf"/><Relationship Id="rId7" Type="http://schemas.openxmlformats.org/officeDocument/2006/relationships/image" Target="../media/image611.wmf"/><Relationship Id="rId6" Type="http://schemas.openxmlformats.org/officeDocument/2006/relationships/image" Target="../media/image610.wmf"/><Relationship Id="rId5" Type="http://schemas.openxmlformats.org/officeDocument/2006/relationships/image" Target="../media/image609.wmf"/><Relationship Id="rId4" Type="http://schemas.openxmlformats.org/officeDocument/2006/relationships/image" Target="../media/image608.wmf"/><Relationship Id="rId3" Type="http://schemas.openxmlformats.org/officeDocument/2006/relationships/image" Target="../media/image607.wmf"/><Relationship Id="rId2" Type="http://schemas.openxmlformats.org/officeDocument/2006/relationships/image" Target="../media/image606.wmf"/><Relationship Id="rId10" Type="http://schemas.openxmlformats.org/officeDocument/2006/relationships/image" Target="../media/image614.wmf"/><Relationship Id="rId1" Type="http://schemas.openxmlformats.org/officeDocument/2006/relationships/image" Target="../media/image605.w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23.emf"/><Relationship Id="rId8" Type="http://schemas.openxmlformats.org/officeDocument/2006/relationships/image" Target="../media/image622.emf"/><Relationship Id="rId7" Type="http://schemas.openxmlformats.org/officeDocument/2006/relationships/image" Target="../media/image621.emf"/><Relationship Id="rId6" Type="http://schemas.openxmlformats.org/officeDocument/2006/relationships/image" Target="../media/image620.emf"/><Relationship Id="rId5" Type="http://schemas.openxmlformats.org/officeDocument/2006/relationships/image" Target="../media/image619.emf"/><Relationship Id="rId4" Type="http://schemas.openxmlformats.org/officeDocument/2006/relationships/image" Target="../media/image618.emf"/><Relationship Id="rId3" Type="http://schemas.openxmlformats.org/officeDocument/2006/relationships/image" Target="../media/image617.wmf"/><Relationship Id="rId21" Type="http://schemas.openxmlformats.org/officeDocument/2006/relationships/image" Target="../media/image635.wmf"/><Relationship Id="rId20" Type="http://schemas.openxmlformats.org/officeDocument/2006/relationships/image" Target="../media/image634.emf"/><Relationship Id="rId2" Type="http://schemas.openxmlformats.org/officeDocument/2006/relationships/image" Target="../media/image616.wmf"/><Relationship Id="rId19" Type="http://schemas.openxmlformats.org/officeDocument/2006/relationships/image" Target="../media/image633.wmf"/><Relationship Id="rId18" Type="http://schemas.openxmlformats.org/officeDocument/2006/relationships/image" Target="../media/image632.wmf"/><Relationship Id="rId17" Type="http://schemas.openxmlformats.org/officeDocument/2006/relationships/image" Target="../media/image631.wmf"/><Relationship Id="rId16" Type="http://schemas.openxmlformats.org/officeDocument/2006/relationships/image" Target="../media/image630.wmf"/><Relationship Id="rId15" Type="http://schemas.openxmlformats.org/officeDocument/2006/relationships/image" Target="../media/image629.wmf"/><Relationship Id="rId14" Type="http://schemas.openxmlformats.org/officeDocument/2006/relationships/image" Target="../media/image628.wmf"/><Relationship Id="rId13" Type="http://schemas.openxmlformats.org/officeDocument/2006/relationships/image" Target="../media/image627.emf"/><Relationship Id="rId12" Type="http://schemas.openxmlformats.org/officeDocument/2006/relationships/image" Target="../media/image626.wmf"/><Relationship Id="rId11" Type="http://schemas.openxmlformats.org/officeDocument/2006/relationships/image" Target="../media/image625.emf"/><Relationship Id="rId10" Type="http://schemas.openxmlformats.org/officeDocument/2006/relationships/image" Target="../media/image624.wmf"/><Relationship Id="rId1" Type="http://schemas.openxmlformats.org/officeDocument/2006/relationships/image" Target="../media/image615.e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5.wmf"/><Relationship Id="rId8" Type="http://schemas.openxmlformats.org/officeDocument/2006/relationships/image" Target="../media/image644.wmf"/><Relationship Id="rId7" Type="http://schemas.openxmlformats.org/officeDocument/2006/relationships/image" Target="../media/image643.wmf"/><Relationship Id="rId6" Type="http://schemas.openxmlformats.org/officeDocument/2006/relationships/image" Target="../media/image642.wmf"/><Relationship Id="rId5" Type="http://schemas.openxmlformats.org/officeDocument/2006/relationships/image" Target="../media/image641.wmf"/><Relationship Id="rId4" Type="http://schemas.openxmlformats.org/officeDocument/2006/relationships/image" Target="../media/image640.wmf"/><Relationship Id="rId3" Type="http://schemas.openxmlformats.org/officeDocument/2006/relationships/image" Target="../media/image639.wmf"/><Relationship Id="rId21" Type="http://schemas.openxmlformats.org/officeDocument/2006/relationships/image" Target="../media/image657.wmf"/><Relationship Id="rId20" Type="http://schemas.openxmlformats.org/officeDocument/2006/relationships/image" Target="../media/image656.wmf"/><Relationship Id="rId2" Type="http://schemas.openxmlformats.org/officeDocument/2006/relationships/image" Target="../media/image638.wmf"/><Relationship Id="rId19" Type="http://schemas.openxmlformats.org/officeDocument/2006/relationships/image" Target="../media/image655.wmf"/><Relationship Id="rId18" Type="http://schemas.openxmlformats.org/officeDocument/2006/relationships/image" Target="../media/image654.wmf"/><Relationship Id="rId17" Type="http://schemas.openxmlformats.org/officeDocument/2006/relationships/image" Target="../media/image653.wmf"/><Relationship Id="rId16" Type="http://schemas.openxmlformats.org/officeDocument/2006/relationships/image" Target="../media/image652.wmf"/><Relationship Id="rId15" Type="http://schemas.openxmlformats.org/officeDocument/2006/relationships/image" Target="../media/image651.wmf"/><Relationship Id="rId14" Type="http://schemas.openxmlformats.org/officeDocument/2006/relationships/image" Target="../media/image650.wmf"/><Relationship Id="rId13" Type="http://schemas.openxmlformats.org/officeDocument/2006/relationships/image" Target="../media/image649.wmf"/><Relationship Id="rId12" Type="http://schemas.openxmlformats.org/officeDocument/2006/relationships/image" Target="../media/image648.wmf"/><Relationship Id="rId11" Type="http://schemas.openxmlformats.org/officeDocument/2006/relationships/image" Target="../media/image647.wmf"/><Relationship Id="rId10" Type="http://schemas.openxmlformats.org/officeDocument/2006/relationships/image" Target="../media/image646.wmf"/><Relationship Id="rId1" Type="http://schemas.openxmlformats.org/officeDocument/2006/relationships/image" Target="../media/image637.wmf"/></Relationships>
</file>

<file path=ppt/drawings/_rels/vmlDrawing43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6.wmf"/><Relationship Id="rId8" Type="http://schemas.openxmlformats.org/officeDocument/2006/relationships/image" Target="../media/image665.wmf"/><Relationship Id="rId7" Type="http://schemas.openxmlformats.org/officeDocument/2006/relationships/image" Target="../media/image664.wmf"/><Relationship Id="rId6" Type="http://schemas.openxmlformats.org/officeDocument/2006/relationships/image" Target="../media/image663.wmf"/><Relationship Id="rId5" Type="http://schemas.openxmlformats.org/officeDocument/2006/relationships/image" Target="../media/image662.wmf"/><Relationship Id="rId4" Type="http://schemas.openxmlformats.org/officeDocument/2006/relationships/image" Target="../media/image661.wmf"/><Relationship Id="rId3" Type="http://schemas.openxmlformats.org/officeDocument/2006/relationships/image" Target="../media/image660.wmf"/><Relationship Id="rId2" Type="http://schemas.openxmlformats.org/officeDocument/2006/relationships/image" Target="../media/image659.wmf"/><Relationship Id="rId10" Type="http://schemas.openxmlformats.org/officeDocument/2006/relationships/image" Target="../media/image667.wmf"/><Relationship Id="rId1" Type="http://schemas.openxmlformats.org/officeDocument/2006/relationships/image" Target="../media/image658.wmf"/></Relationships>
</file>

<file path=ppt/drawings/_rels/vmlDrawing4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6.wmf"/><Relationship Id="rId8" Type="http://schemas.openxmlformats.org/officeDocument/2006/relationships/image" Target="../media/image675.wmf"/><Relationship Id="rId7" Type="http://schemas.openxmlformats.org/officeDocument/2006/relationships/image" Target="../media/image674.wmf"/><Relationship Id="rId6" Type="http://schemas.openxmlformats.org/officeDocument/2006/relationships/image" Target="../media/image673.wmf"/><Relationship Id="rId5" Type="http://schemas.openxmlformats.org/officeDocument/2006/relationships/image" Target="../media/image672.wmf"/><Relationship Id="rId4" Type="http://schemas.openxmlformats.org/officeDocument/2006/relationships/image" Target="../media/image671.wmf"/><Relationship Id="rId3" Type="http://schemas.openxmlformats.org/officeDocument/2006/relationships/image" Target="../media/image670.wmf"/><Relationship Id="rId20" Type="http://schemas.openxmlformats.org/officeDocument/2006/relationships/image" Target="../media/image687.wmf"/><Relationship Id="rId2" Type="http://schemas.openxmlformats.org/officeDocument/2006/relationships/image" Target="../media/image669.wmf"/><Relationship Id="rId19" Type="http://schemas.openxmlformats.org/officeDocument/2006/relationships/image" Target="../media/image686.wmf"/><Relationship Id="rId18" Type="http://schemas.openxmlformats.org/officeDocument/2006/relationships/image" Target="../media/image685.wmf"/><Relationship Id="rId17" Type="http://schemas.openxmlformats.org/officeDocument/2006/relationships/image" Target="../media/image684.wmf"/><Relationship Id="rId16" Type="http://schemas.openxmlformats.org/officeDocument/2006/relationships/image" Target="../media/image683.wmf"/><Relationship Id="rId15" Type="http://schemas.openxmlformats.org/officeDocument/2006/relationships/image" Target="../media/image682.wmf"/><Relationship Id="rId14" Type="http://schemas.openxmlformats.org/officeDocument/2006/relationships/image" Target="../media/image681.wmf"/><Relationship Id="rId13" Type="http://schemas.openxmlformats.org/officeDocument/2006/relationships/image" Target="../media/image680.wmf"/><Relationship Id="rId12" Type="http://schemas.openxmlformats.org/officeDocument/2006/relationships/image" Target="../media/image679.wmf"/><Relationship Id="rId11" Type="http://schemas.openxmlformats.org/officeDocument/2006/relationships/image" Target="../media/image678.wmf"/><Relationship Id="rId10" Type="http://schemas.openxmlformats.org/officeDocument/2006/relationships/image" Target="../media/image677.wmf"/><Relationship Id="rId1" Type="http://schemas.openxmlformats.org/officeDocument/2006/relationships/image" Target="../media/image668.wmf"/></Relationships>
</file>

<file path=ppt/drawings/_rels/vmlDrawing45.vml.rels><?xml version="1.0" encoding="UTF-8" standalone="yes"?>
<Relationships xmlns="http://schemas.openxmlformats.org/package/2006/relationships"><Relationship Id="rId9" Type="http://schemas.openxmlformats.org/officeDocument/2006/relationships/image" Target="../media/image696.wmf"/><Relationship Id="rId8" Type="http://schemas.openxmlformats.org/officeDocument/2006/relationships/image" Target="../media/image695.wmf"/><Relationship Id="rId7" Type="http://schemas.openxmlformats.org/officeDocument/2006/relationships/image" Target="../media/image694.wmf"/><Relationship Id="rId6" Type="http://schemas.openxmlformats.org/officeDocument/2006/relationships/image" Target="../media/image693.wmf"/><Relationship Id="rId5" Type="http://schemas.openxmlformats.org/officeDocument/2006/relationships/image" Target="../media/image692.wmf"/><Relationship Id="rId4" Type="http://schemas.openxmlformats.org/officeDocument/2006/relationships/image" Target="../media/image691.wmf"/><Relationship Id="rId3" Type="http://schemas.openxmlformats.org/officeDocument/2006/relationships/image" Target="../media/image690.wmf"/><Relationship Id="rId2" Type="http://schemas.openxmlformats.org/officeDocument/2006/relationships/image" Target="../media/image689.wmf"/><Relationship Id="rId16" Type="http://schemas.openxmlformats.org/officeDocument/2006/relationships/image" Target="../media/image703.wmf"/><Relationship Id="rId15" Type="http://schemas.openxmlformats.org/officeDocument/2006/relationships/image" Target="../media/image702.wmf"/><Relationship Id="rId14" Type="http://schemas.openxmlformats.org/officeDocument/2006/relationships/image" Target="../media/image701.wmf"/><Relationship Id="rId13" Type="http://schemas.openxmlformats.org/officeDocument/2006/relationships/image" Target="../media/image700.wmf"/><Relationship Id="rId12" Type="http://schemas.openxmlformats.org/officeDocument/2006/relationships/image" Target="../media/image699.wmf"/><Relationship Id="rId11" Type="http://schemas.openxmlformats.org/officeDocument/2006/relationships/image" Target="../media/image698.wmf"/><Relationship Id="rId10" Type="http://schemas.openxmlformats.org/officeDocument/2006/relationships/image" Target="../media/image697.wmf"/><Relationship Id="rId1" Type="http://schemas.openxmlformats.org/officeDocument/2006/relationships/image" Target="../media/image688.wmf"/></Relationships>
</file>

<file path=ppt/drawings/_rels/vmlDrawing46.vml.rels><?xml version="1.0" encoding="UTF-8" standalone="yes"?>
<Relationships xmlns="http://schemas.openxmlformats.org/package/2006/relationships"><Relationship Id="rId7" Type="http://schemas.openxmlformats.org/officeDocument/2006/relationships/image" Target="../media/image710.wmf"/><Relationship Id="rId6" Type="http://schemas.openxmlformats.org/officeDocument/2006/relationships/image" Target="../media/image709.wmf"/><Relationship Id="rId5" Type="http://schemas.openxmlformats.org/officeDocument/2006/relationships/image" Target="../media/image708.wmf"/><Relationship Id="rId4" Type="http://schemas.openxmlformats.org/officeDocument/2006/relationships/image" Target="../media/image707.wmf"/><Relationship Id="rId3" Type="http://schemas.openxmlformats.org/officeDocument/2006/relationships/image" Target="../media/image706.wmf"/><Relationship Id="rId2" Type="http://schemas.openxmlformats.org/officeDocument/2006/relationships/image" Target="../media/image705.emf"/><Relationship Id="rId1" Type="http://schemas.openxmlformats.org/officeDocument/2006/relationships/image" Target="../media/image704.wmf"/></Relationships>
</file>

<file path=ppt/drawings/_rels/vmlDrawing47.vml.rels><?xml version="1.0" encoding="UTF-8" standalone="yes"?>
<Relationships xmlns="http://schemas.openxmlformats.org/package/2006/relationships"><Relationship Id="rId7" Type="http://schemas.openxmlformats.org/officeDocument/2006/relationships/image" Target="../media/image718.wmf"/><Relationship Id="rId6" Type="http://schemas.openxmlformats.org/officeDocument/2006/relationships/image" Target="../media/image717.wmf"/><Relationship Id="rId5" Type="http://schemas.openxmlformats.org/officeDocument/2006/relationships/image" Target="../media/image716.wmf"/><Relationship Id="rId4" Type="http://schemas.openxmlformats.org/officeDocument/2006/relationships/image" Target="../media/image714.wmf"/><Relationship Id="rId3" Type="http://schemas.openxmlformats.org/officeDocument/2006/relationships/image" Target="../media/image713.wmf"/><Relationship Id="rId2" Type="http://schemas.openxmlformats.org/officeDocument/2006/relationships/image" Target="../media/image712.wmf"/><Relationship Id="rId1" Type="http://schemas.openxmlformats.org/officeDocument/2006/relationships/image" Target="../media/image711.wmf"/></Relationships>
</file>

<file path=ppt/drawings/_rels/vmlDrawing48.vml.rels><?xml version="1.0" encoding="UTF-8" standalone="yes"?>
<Relationships xmlns="http://schemas.openxmlformats.org/package/2006/relationships"><Relationship Id="rId9" Type="http://schemas.openxmlformats.org/officeDocument/2006/relationships/image" Target="../media/image727.wmf"/><Relationship Id="rId8" Type="http://schemas.openxmlformats.org/officeDocument/2006/relationships/image" Target="../media/image726.wmf"/><Relationship Id="rId7" Type="http://schemas.openxmlformats.org/officeDocument/2006/relationships/image" Target="../media/image725.wmf"/><Relationship Id="rId6" Type="http://schemas.openxmlformats.org/officeDocument/2006/relationships/image" Target="../media/image724.wmf"/><Relationship Id="rId5" Type="http://schemas.openxmlformats.org/officeDocument/2006/relationships/image" Target="../media/image723.wmf"/><Relationship Id="rId4" Type="http://schemas.openxmlformats.org/officeDocument/2006/relationships/image" Target="../media/image722.wmf"/><Relationship Id="rId3" Type="http://schemas.openxmlformats.org/officeDocument/2006/relationships/image" Target="../media/image721.wmf"/><Relationship Id="rId27" Type="http://schemas.openxmlformats.org/officeDocument/2006/relationships/image" Target="../media/image745.wmf"/><Relationship Id="rId26" Type="http://schemas.openxmlformats.org/officeDocument/2006/relationships/image" Target="../media/image744.wmf"/><Relationship Id="rId25" Type="http://schemas.openxmlformats.org/officeDocument/2006/relationships/image" Target="../media/image743.wmf"/><Relationship Id="rId24" Type="http://schemas.openxmlformats.org/officeDocument/2006/relationships/image" Target="../media/image742.wmf"/><Relationship Id="rId23" Type="http://schemas.openxmlformats.org/officeDocument/2006/relationships/image" Target="../media/image741.wmf"/><Relationship Id="rId22" Type="http://schemas.openxmlformats.org/officeDocument/2006/relationships/image" Target="../media/image740.wmf"/><Relationship Id="rId21" Type="http://schemas.openxmlformats.org/officeDocument/2006/relationships/image" Target="../media/image739.wmf"/><Relationship Id="rId20" Type="http://schemas.openxmlformats.org/officeDocument/2006/relationships/image" Target="../media/image738.wmf"/><Relationship Id="rId2" Type="http://schemas.openxmlformats.org/officeDocument/2006/relationships/image" Target="../media/image720.wmf"/><Relationship Id="rId19" Type="http://schemas.openxmlformats.org/officeDocument/2006/relationships/image" Target="../media/image737.wmf"/><Relationship Id="rId18" Type="http://schemas.openxmlformats.org/officeDocument/2006/relationships/image" Target="../media/image736.wmf"/><Relationship Id="rId17" Type="http://schemas.openxmlformats.org/officeDocument/2006/relationships/image" Target="../media/image735.wmf"/><Relationship Id="rId16" Type="http://schemas.openxmlformats.org/officeDocument/2006/relationships/image" Target="../media/image734.wmf"/><Relationship Id="rId15" Type="http://schemas.openxmlformats.org/officeDocument/2006/relationships/image" Target="../media/image733.wmf"/><Relationship Id="rId14" Type="http://schemas.openxmlformats.org/officeDocument/2006/relationships/image" Target="../media/image732.wmf"/><Relationship Id="rId13" Type="http://schemas.openxmlformats.org/officeDocument/2006/relationships/image" Target="../media/image731.wmf"/><Relationship Id="rId12" Type="http://schemas.openxmlformats.org/officeDocument/2006/relationships/image" Target="../media/image730.wmf"/><Relationship Id="rId11" Type="http://schemas.openxmlformats.org/officeDocument/2006/relationships/image" Target="../media/image729.wmf"/><Relationship Id="rId10" Type="http://schemas.openxmlformats.org/officeDocument/2006/relationships/image" Target="../media/image728.wmf"/><Relationship Id="rId1" Type="http://schemas.openxmlformats.org/officeDocument/2006/relationships/image" Target="../media/image719.wmf"/></Relationships>
</file>

<file path=ppt/drawings/_rels/vmlDrawing49.vml.rels><?xml version="1.0" encoding="UTF-8" standalone="yes"?>
<Relationships xmlns="http://schemas.openxmlformats.org/package/2006/relationships"><Relationship Id="rId6" Type="http://schemas.openxmlformats.org/officeDocument/2006/relationships/image" Target="../media/image751.wmf"/><Relationship Id="rId5" Type="http://schemas.openxmlformats.org/officeDocument/2006/relationships/image" Target="../media/image750.wmf"/><Relationship Id="rId4" Type="http://schemas.openxmlformats.org/officeDocument/2006/relationships/image" Target="../media/image749.wmf"/><Relationship Id="rId3" Type="http://schemas.openxmlformats.org/officeDocument/2006/relationships/image" Target="../media/image748.wmf"/><Relationship Id="rId2" Type="http://schemas.openxmlformats.org/officeDocument/2006/relationships/image" Target="../media/image747.wmf"/><Relationship Id="rId1" Type="http://schemas.openxmlformats.org/officeDocument/2006/relationships/image" Target="../media/image746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8.wmf"/><Relationship Id="rId8" Type="http://schemas.openxmlformats.org/officeDocument/2006/relationships/image" Target="../media/image57.wmf"/><Relationship Id="rId7" Type="http://schemas.openxmlformats.org/officeDocument/2006/relationships/image" Target="../media/image56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3" Type="http://schemas.openxmlformats.org/officeDocument/2006/relationships/image" Target="../media/image62.wmf"/><Relationship Id="rId12" Type="http://schemas.openxmlformats.org/officeDocument/2006/relationships/image" Target="../media/image61.wmf"/><Relationship Id="rId11" Type="http://schemas.openxmlformats.org/officeDocument/2006/relationships/image" Target="../media/image60.wmf"/><Relationship Id="rId10" Type="http://schemas.openxmlformats.org/officeDocument/2006/relationships/image" Target="../media/image59.wmf"/><Relationship Id="rId1" Type="http://schemas.openxmlformats.org/officeDocument/2006/relationships/image" Target="../media/image50.wmf"/></Relationships>
</file>

<file path=ppt/drawings/_rels/vmlDrawing5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60.wmf"/><Relationship Id="rId8" Type="http://schemas.openxmlformats.org/officeDocument/2006/relationships/image" Target="../media/image759.wmf"/><Relationship Id="rId7" Type="http://schemas.openxmlformats.org/officeDocument/2006/relationships/image" Target="../media/image758.wmf"/><Relationship Id="rId6" Type="http://schemas.openxmlformats.org/officeDocument/2006/relationships/image" Target="../media/image757.wmf"/><Relationship Id="rId5" Type="http://schemas.openxmlformats.org/officeDocument/2006/relationships/image" Target="../media/image756.wmf"/><Relationship Id="rId4" Type="http://schemas.openxmlformats.org/officeDocument/2006/relationships/image" Target="../media/image755.wmf"/><Relationship Id="rId3" Type="http://schemas.openxmlformats.org/officeDocument/2006/relationships/image" Target="../media/image754.wmf"/><Relationship Id="rId2" Type="http://schemas.openxmlformats.org/officeDocument/2006/relationships/image" Target="../media/image753.wmf"/><Relationship Id="rId15" Type="http://schemas.openxmlformats.org/officeDocument/2006/relationships/image" Target="../media/image766.wmf"/><Relationship Id="rId14" Type="http://schemas.openxmlformats.org/officeDocument/2006/relationships/image" Target="../media/image765.wmf"/><Relationship Id="rId13" Type="http://schemas.openxmlformats.org/officeDocument/2006/relationships/image" Target="../media/image764.wmf"/><Relationship Id="rId12" Type="http://schemas.openxmlformats.org/officeDocument/2006/relationships/image" Target="../media/image763.wmf"/><Relationship Id="rId11" Type="http://schemas.openxmlformats.org/officeDocument/2006/relationships/image" Target="../media/image762.wmf"/><Relationship Id="rId10" Type="http://schemas.openxmlformats.org/officeDocument/2006/relationships/image" Target="../media/image761.wmf"/><Relationship Id="rId1" Type="http://schemas.openxmlformats.org/officeDocument/2006/relationships/image" Target="../media/image752.w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767.wmf"/><Relationship Id="rId8" Type="http://schemas.openxmlformats.org/officeDocument/2006/relationships/image" Target="../media/image766.wmf"/><Relationship Id="rId7" Type="http://schemas.openxmlformats.org/officeDocument/2006/relationships/image" Target="../media/image765.wmf"/><Relationship Id="rId6" Type="http://schemas.openxmlformats.org/officeDocument/2006/relationships/image" Target="../media/image764.wmf"/><Relationship Id="rId5" Type="http://schemas.openxmlformats.org/officeDocument/2006/relationships/image" Target="../media/image763.wmf"/><Relationship Id="rId4" Type="http://schemas.openxmlformats.org/officeDocument/2006/relationships/image" Target="../media/image757.wmf"/><Relationship Id="rId3" Type="http://schemas.openxmlformats.org/officeDocument/2006/relationships/image" Target="../media/image756.wmf"/><Relationship Id="rId2" Type="http://schemas.openxmlformats.org/officeDocument/2006/relationships/image" Target="../media/image755.wmf"/><Relationship Id="rId13" Type="http://schemas.openxmlformats.org/officeDocument/2006/relationships/image" Target="../media/image771.wmf"/><Relationship Id="rId12" Type="http://schemas.openxmlformats.org/officeDocument/2006/relationships/image" Target="../media/image770.wmf"/><Relationship Id="rId11" Type="http://schemas.openxmlformats.org/officeDocument/2006/relationships/image" Target="../media/image769.wmf"/><Relationship Id="rId10" Type="http://schemas.openxmlformats.org/officeDocument/2006/relationships/image" Target="../media/image768.wmf"/><Relationship Id="rId1" Type="http://schemas.openxmlformats.org/officeDocument/2006/relationships/image" Target="../media/image754.wmf"/></Relationships>
</file>

<file path=ppt/drawings/_rels/vmlDrawing52.vml.rels><?xml version="1.0" encoding="UTF-8" standalone="yes"?>
<Relationships xmlns="http://schemas.openxmlformats.org/package/2006/relationships"><Relationship Id="rId6" Type="http://schemas.openxmlformats.org/officeDocument/2006/relationships/image" Target="../media/image776.wmf"/><Relationship Id="rId5" Type="http://schemas.openxmlformats.org/officeDocument/2006/relationships/image" Target="../media/image775.wmf"/><Relationship Id="rId4" Type="http://schemas.openxmlformats.org/officeDocument/2006/relationships/image" Target="../media/image774.wmf"/><Relationship Id="rId3" Type="http://schemas.openxmlformats.org/officeDocument/2006/relationships/image" Target="../media/image773.wmf"/><Relationship Id="rId2" Type="http://schemas.openxmlformats.org/officeDocument/2006/relationships/image" Target="../media/image772.wmf"/><Relationship Id="rId1" Type="http://schemas.openxmlformats.org/officeDocument/2006/relationships/image" Target="../media/image747.wmf"/></Relationships>
</file>

<file path=ppt/drawings/_rels/vmlDrawing53.vml.rels><?xml version="1.0" encoding="UTF-8" standalone="yes"?>
<Relationships xmlns="http://schemas.openxmlformats.org/package/2006/relationships"><Relationship Id="rId9" Type="http://schemas.openxmlformats.org/officeDocument/2006/relationships/image" Target="../media/image784.wmf"/><Relationship Id="rId8" Type="http://schemas.openxmlformats.org/officeDocument/2006/relationships/image" Target="../media/image783.wmf"/><Relationship Id="rId7" Type="http://schemas.openxmlformats.org/officeDocument/2006/relationships/image" Target="../media/image760.wmf"/><Relationship Id="rId6" Type="http://schemas.openxmlformats.org/officeDocument/2006/relationships/image" Target="../media/image782.wmf"/><Relationship Id="rId5" Type="http://schemas.openxmlformats.org/officeDocument/2006/relationships/image" Target="../media/image781.emf"/><Relationship Id="rId4" Type="http://schemas.openxmlformats.org/officeDocument/2006/relationships/image" Target="../media/image780.emf"/><Relationship Id="rId3" Type="http://schemas.openxmlformats.org/officeDocument/2006/relationships/image" Target="../media/image779.emf"/><Relationship Id="rId2" Type="http://schemas.openxmlformats.org/officeDocument/2006/relationships/image" Target="../media/image778.emf"/><Relationship Id="rId10" Type="http://schemas.openxmlformats.org/officeDocument/2006/relationships/image" Target="../media/image785.wmf"/><Relationship Id="rId1" Type="http://schemas.openxmlformats.org/officeDocument/2006/relationships/image" Target="../media/image777.emf"/></Relationships>
</file>

<file path=ppt/drawings/_rels/vmlDrawing54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4.emf"/><Relationship Id="rId8" Type="http://schemas.openxmlformats.org/officeDocument/2006/relationships/image" Target="../media/image793.emf"/><Relationship Id="rId7" Type="http://schemas.openxmlformats.org/officeDocument/2006/relationships/image" Target="../media/image792.emf"/><Relationship Id="rId6" Type="http://schemas.openxmlformats.org/officeDocument/2006/relationships/image" Target="../media/image791.emf"/><Relationship Id="rId5" Type="http://schemas.openxmlformats.org/officeDocument/2006/relationships/image" Target="../media/image790.emf"/><Relationship Id="rId4" Type="http://schemas.openxmlformats.org/officeDocument/2006/relationships/image" Target="../media/image789.wmf"/><Relationship Id="rId3" Type="http://schemas.openxmlformats.org/officeDocument/2006/relationships/image" Target="../media/image788.wmf"/><Relationship Id="rId2" Type="http://schemas.openxmlformats.org/officeDocument/2006/relationships/image" Target="../media/image787.wmf"/><Relationship Id="rId13" Type="http://schemas.openxmlformats.org/officeDocument/2006/relationships/image" Target="../media/image798.wmf"/><Relationship Id="rId12" Type="http://schemas.openxmlformats.org/officeDocument/2006/relationships/image" Target="../media/image797.wmf"/><Relationship Id="rId11" Type="http://schemas.openxmlformats.org/officeDocument/2006/relationships/image" Target="../media/image796.wmf"/><Relationship Id="rId10" Type="http://schemas.openxmlformats.org/officeDocument/2006/relationships/image" Target="../media/image795.wmf"/><Relationship Id="rId1" Type="http://schemas.openxmlformats.org/officeDocument/2006/relationships/image" Target="../media/image786.wmf"/></Relationships>
</file>

<file path=ppt/drawings/_rels/vmlDrawing55.vml.rels><?xml version="1.0" encoding="UTF-8" standalone="yes"?>
<Relationships xmlns="http://schemas.openxmlformats.org/package/2006/relationships"><Relationship Id="rId9" Type="http://schemas.openxmlformats.org/officeDocument/2006/relationships/image" Target="../media/image807.wmf"/><Relationship Id="rId8" Type="http://schemas.openxmlformats.org/officeDocument/2006/relationships/image" Target="../media/image806.wmf"/><Relationship Id="rId7" Type="http://schemas.openxmlformats.org/officeDocument/2006/relationships/image" Target="../media/image805.wmf"/><Relationship Id="rId6" Type="http://schemas.openxmlformats.org/officeDocument/2006/relationships/image" Target="../media/image804.wmf"/><Relationship Id="rId5" Type="http://schemas.openxmlformats.org/officeDocument/2006/relationships/image" Target="../media/image803.wmf"/><Relationship Id="rId4" Type="http://schemas.openxmlformats.org/officeDocument/2006/relationships/image" Target="../media/image802.wmf"/><Relationship Id="rId3" Type="http://schemas.openxmlformats.org/officeDocument/2006/relationships/image" Target="../media/image801.wmf"/><Relationship Id="rId2" Type="http://schemas.openxmlformats.org/officeDocument/2006/relationships/image" Target="../media/image800.wmf"/><Relationship Id="rId1" Type="http://schemas.openxmlformats.org/officeDocument/2006/relationships/image" Target="../media/image799.wmf"/></Relationships>
</file>

<file path=ppt/drawings/_rels/vmlDrawing56.vml.rels><?xml version="1.0" encoding="UTF-8" standalone="yes"?>
<Relationships xmlns="http://schemas.openxmlformats.org/package/2006/relationships"><Relationship Id="rId7" Type="http://schemas.openxmlformats.org/officeDocument/2006/relationships/image" Target="../media/image814.wmf"/><Relationship Id="rId6" Type="http://schemas.openxmlformats.org/officeDocument/2006/relationships/image" Target="../media/image813.wmf"/><Relationship Id="rId5" Type="http://schemas.openxmlformats.org/officeDocument/2006/relationships/image" Target="../media/image812.wmf"/><Relationship Id="rId4" Type="http://schemas.openxmlformats.org/officeDocument/2006/relationships/image" Target="../media/image811.wmf"/><Relationship Id="rId3" Type="http://schemas.openxmlformats.org/officeDocument/2006/relationships/image" Target="../media/image810.wmf"/><Relationship Id="rId2" Type="http://schemas.openxmlformats.org/officeDocument/2006/relationships/image" Target="../media/image809.wmf"/><Relationship Id="rId1" Type="http://schemas.openxmlformats.org/officeDocument/2006/relationships/image" Target="../media/image808.wmf"/></Relationships>
</file>

<file path=ppt/drawings/_rels/vmlDrawing5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25.wmf"/><Relationship Id="rId8" Type="http://schemas.openxmlformats.org/officeDocument/2006/relationships/image" Target="../media/image824.wmf"/><Relationship Id="rId7" Type="http://schemas.openxmlformats.org/officeDocument/2006/relationships/image" Target="../media/image823.wmf"/><Relationship Id="rId6" Type="http://schemas.openxmlformats.org/officeDocument/2006/relationships/image" Target="../media/image822.wmf"/><Relationship Id="rId5" Type="http://schemas.openxmlformats.org/officeDocument/2006/relationships/image" Target="../media/image821.wmf"/><Relationship Id="rId4" Type="http://schemas.openxmlformats.org/officeDocument/2006/relationships/image" Target="../media/image820.wmf"/><Relationship Id="rId3" Type="http://schemas.openxmlformats.org/officeDocument/2006/relationships/image" Target="../media/image819.wmf"/><Relationship Id="rId2" Type="http://schemas.openxmlformats.org/officeDocument/2006/relationships/image" Target="../media/image818.wmf"/><Relationship Id="rId17" Type="http://schemas.openxmlformats.org/officeDocument/2006/relationships/image" Target="../media/image833.wmf"/><Relationship Id="rId16" Type="http://schemas.openxmlformats.org/officeDocument/2006/relationships/image" Target="../media/image832.wmf"/><Relationship Id="rId15" Type="http://schemas.openxmlformats.org/officeDocument/2006/relationships/image" Target="../media/image831.wmf"/><Relationship Id="rId14" Type="http://schemas.openxmlformats.org/officeDocument/2006/relationships/image" Target="../media/image830.wmf"/><Relationship Id="rId13" Type="http://schemas.openxmlformats.org/officeDocument/2006/relationships/image" Target="../media/image829.wmf"/><Relationship Id="rId12" Type="http://schemas.openxmlformats.org/officeDocument/2006/relationships/image" Target="../media/image828.wmf"/><Relationship Id="rId11" Type="http://schemas.openxmlformats.org/officeDocument/2006/relationships/image" Target="../media/image827.wmf"/><Relationship Id="rId10" Type="http://schemas.openxmlformats.org/officeDocument/2006/relationships/image" Target="../media/image826.wmf"/><Relationship Id="rId1" Type="http://schemas.openxmlformats.org/officeDocument/2006/relationships/image" Target="../media/image817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image" Target="../media/image70.wmf"/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5" Type="http://schemas.openxmlformats.org/officeDocument/2006/relationships/image" Target="../media/image77.emf"/><Relationship Id="rId14" Type="http://schemas.openxmlformats.org/officeDocument/2006/relationships/image" Target="../media/image76.emf"/><Relationship Id="rId13" Type="http://schemas.openxmlformats.org/officeDocument/2006/relationships/image" Target="../media/image75.emf"/><Relationship Id="rId12" Type="http://schemas.openxmlformats.org/officeDocument/2006/relationships/image" Target="../media/image74.wmf"/><Relationship Id="rId11" Type="http://schemas.openxmlformats.org/officeDocument/2006/relationships/image" Target="../media/image73.wmf"/><Relationship Id="rId10" Type="http://schemas.openxmlformats.org/officeDocument/2006/relationships/image" Target="../media/image72.wmf"/><Relationship Id="rId1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6.wmf"/><Relationship Id="rId8" Type="http://schemas.openxmlformats.org/officeDocument/2006/relationships/image" Target="../media/image85.wmf"/><Relationship Id="rId7" Type="http://schemas.openxmlformats.org/officeDocument/2006/relationships/image" Target="../media/image84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0" Type="http://schemas.openxmlformats.org/officeDocument/2006/relationships/image" Target="../media/image87.wmf"/><Relationship Id="rId1" Type="http://schemas.openxmlformats.org/officeDocument/2006/relationships/image" Target="../media/image78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7.wmf"/><Relationship Id="rId8" Type="http://schemas.openxmlformats.org/officeDocument/2006/relationships/image" Target="../media/image96.wmf"/><Relationship Id="rId7" Type="http://schemas.openxmlformats.org/officeDocument/2006/relationships/image" Target="../media/image95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6" Type="http://schemas.openxmlformats.org/officeDocument/2006/relationships/image" Target="../media/image104.wmf"/><Relationship Id="rId15" Type="http://schemas.openxmlformats.org/officeDocument/2006/relationships/image" Target="../media/image103.wmf"/><Relationship Id="rId14" Type="http://schemas.openxmlformats.org/officeDocument/2006/relationships/image" Target="../media/image102.wmf"/><Relationship Id="rId13" Type="http://schemas.openxmlformats.org/officeDocument/2006/relationships/image" Target="../media/image101.wmf"/><Relationship Id="rId12" Type="http://schemas.openxmlformats.org/officeDocument/2006/relationships/image" Target="../media/image100.wmf"/><Relationship Id="rId11" Type="http://schemas.openxmlformats.org/officeDocument/2006/relationships/image" Target="../media/image99.wmf"/><Relationship Id="rId10" Type="http://schemas.openxmlformats.org/officeDocument/2006/relationships/image" Target="../media/image98.wmf"/><Relationship Id="rId1" Type="http://schemas.openxmlformats.org/officeDocument/2006/relationships/image" Target="../media/image89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wmf"/><Relationship Id="rId8" Type="http://schemas.openxmlformats.org/officeDocument/2006/relationships/image" Target="../media/image112.wmf"/><Relationship Id="rId7" Type="http://schemas.openxmlformats.org/officeDocument/2006/relationships/image" Target="../media/image111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8" Type="http://schemas.openxmlformats.org/officeDocument/2006/relationships/image" Target="../media/image122.wmf"/><Relationship Id="rId17" Type="http://schemas.openxmlformats.org/officeDocument/2006/relationships/image" Target="../media/image121.wmf"/><Relationship Id="rId16" Type="http://schemas.openxmlformats.org/officeDocument/2006/relationships/image" Target="../media/image120.wmf"/><Relationship Id="rId15" Type="http://schemas.openxmlformats.org/officeDocument/2006/relationships/image" Target="../media/image119.wmf"/><Relationship Id="rId14" Type="http://schemas.openxmlformats.org/officeDocument/2006/relationships/image" Target="../media/image118.wmf"/><Relationship Id="rId13" Type="http://schemas.openxmlformats.org/officeDocument/2006/relationships/image" Target="../media/image117.wmf"/><Relationship Id="rId12" Type="http://schemas.openxmlformats.org/officeDocument/2006/relationships/image" Target="../media/image116.wmf"/><Relationship Id="rId11" Type="http://schemas.openxmlformats.org/officeDocument/2006/relationships/image" Target="../media/image115.wmf"/><Relationship Id="rId10" Type="http://schemas.openxmlformats.org/officeDocument/2006/relationships/image" Target="../media/image114.wmf"/><Relationship Id="rId1" Type="http://schemas.openxmlformats.org/officeDocument/2006/relationships/image" Target="../media/image10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53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3.bin"/><Relationship Id="rId29" Type="http://schemas.openxmlformats.org/officeDocument/2006/relationships/notesSlide" Target="../notesSlides/notesSlide10.xml"/><Relationship Id="rId28" Type="http://schemas.openxmlformats.org/officeDocument/2006/relationships/vmlDrawing" Target="../drawings/vmlDrawing5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62.wmf"/><Relationship Id="rId25" Type="http://schemas.openxmlformats.org/officeDocument/2006/relationships/oleObject" Target="../embeddings/oleObject54.bin"/><Relationship Id="rId24" Type="http://schemas.openxmlformats.org/officeDocument/2006/relationships/image" Target="../media/image61.wmf"/><Relationship Id="rId23" Type="http://schemas.openxmlformats.org/officeDocument/2006/relationships/oleObject" Target="../embeddings/oleObject53.bin"/><Relationship Id="rId22" Type="http://schemas.openxmlformats.org/officeDocument/2006/relationships/image" Target="../media/image60.wmf"/><Relationship Id="rId21" Type="http://schemas.openxmlformats.org/officeDocument/2006/relationships/oleObject" Target="../embeddings/oleObject52.bin"/><Relationship Id="rId20" Type="http://schemas.openxmlformats.org/officeDocument/2006/relationships/image" Target="../media/image59.wmf"/><Relationship Id="rId2" Type="http://schemas.openxmlformats.org/officeDocument/2006/relationships/image" Target="../media/image50.wmf"/><Relationship Id="rId19" Type="http://schemas.openxmlformats.org/officeDocument/2006/relationships/oleObject" Target="../embeddings/oleObject51.bin"/><Relationship Id="rId18" Type="http://schemas.openxmlformats.org/officeDocument/2006/relationships/image" Target="../media/image58.wmf"/><Relationship Id="rId17" Type="http://schemas.openxmlformats.org/officeDocument/2006/relationships/oleObject" Target="../embeddings/oleObject50.bin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49.bin"/><Relationship Id="rId14" Type="http://schemas.openxmlformats.org/officeDocument/2006/relationships/image" Target="../media/image56.w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55.w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54.wmf"/><Relationship Id="rId1" Type="http://schemas.openxmlformats.org/officeDocument/2006/relationships/oleObject" Target="../embeddings/oleObject4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58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4.wmf"/><Relationship Id="rId33" Type="http://schemas.openxmlformats.org/officeDocument/2006/relationships/notesSlide" Target="../notesSlides/notesSlide11.xml"/><Relationship Id="rId32" Type="http://schemas.openxmlformats.org/officeDocument/2006/relationships/vmlDrawing" Target="../drawings/vmlDrawing6.v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77.emf"/><Relationship Id="rId3" Type="http://schemas.openxmlformats.org/officeDocument/2006/relationships/oleObject" Target="../embeddings/oleObject56.bin"/><Relationship Id="rId29" Type="http://schemas.openxmlformats.org/officeDocument/2006/relationships/oleObject" Target="../embeddings/oleObject69.bin"/><Relationship Id="rId28" Type="http://schemas.openxmlformats.org/officeDocument/2006/relationships/image" Target="../media/image76.emf"/><Relationship Id="rId27" Type="http://schemas.openxmlformats.org/officeDocument/2006/relationships/oleObject" Target="../embeddings/oleObject68.bin"/><Relationship Id="rId26" Type="http://schemas.openxmlformats.org/officeDocument/2006/relationships/image" Target="../media/image75.emf"/><Relationship Id="rId25" Type="http://schemas.openxmlformats.org/officeDocument/2006/relationships/oleObject" Target="../embeddings/oleObject67.bin"/><Relationship Id="rId24" Type="http://schemas.openxmlformats.org/officeDocument/2006/relationships/image" Target="../media/image74.wmf"/><Relationship Id="rId23" Type="http://schemas.openxmlformats.org/officeDocument/2006/relationships/oleObject" Target="../embeddings/oleObject66.bin"/><Relationship Id="rId22" Type="http://schemas.openxmlformats.org/officeDocument/2006/relationships/image" Target="../media/image73.wmf"/><Relationship Id="rId21" Type="http://schemas.openxmlformats.org/officeDocument/2006/relationships/oleObject" Target="../embeddings/oleObject65.bin"/><Relationship Id="rId20" Type="http://schemas.openxmlformats.org/officeDocument/2006/relationships/image" Target="../media/image72.wmf"/><Relationship Id="rId2" Type="http://schemas.openxmlformats.org/officeDocument/2006/relationships/image" Target="../media/image63.wmf"/><Relationship Id="rId19" Type="http://schemas.openxmlformats.org/officeDocument/2006/relationships/oleObject" Target="../embeddings/oleObject64.bin"/><Relationship Id="rId18" Type="http://schemas.openxmlformats.org/officeDocument/2006/relationships/image" Target="../media/image71.wmf"/><Relationship Id="rId17" Type="http://schemas.openxmlformats.org/officeDocument/2006/relationships/oleObject" Target="../embeddings/oleObject63.bin"/><Relationship Id="rId16" Type="http://schemas.openxmlformats.org/officeDocument/2006/relationships/image" Target="../media/image70.wmf"/><Relationship Id="rId15" Type="http://schemas.openxmlformats.org/officeDocument/2006/relationships/oleObject" Target="../embeddings/oleObject62.bin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61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60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55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81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80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9.wmf"/><Relationship Id="rId3" Type="http://schemas.openxmlformats.org/officeDocument/2006/relationships/oleObject" Target="../embeddings/oleObject71.bin"/><Relationship Id="rId23" Type="http://schemas.openxmlformats.org/officeDocument/2006/relationships/notesSlide" Target="../notesSlides/notesSlide12.xml"/><Relationship Id="rId22" Type="http://schemas.openxmlformats.org/officeDocument/2006/relationships/vmlDrawing" Target="../drawings/vmlDrawing7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87.wmf"/><Relationship Id="rId2" Type="http://schemas.openxmlformats.org/officeDocument/2006/relationships/image" Target="../media/image78.wmf"/><Relationship Id="rId19" Type="http://schemas.openxmlformats.org/officeDocument/2006/relationships/oleObject" Target="../embeddings/oleObject79.bin"/><Relationship Id="rId18" Type="http://schemas.openxmlformats.org/officeDocument/2006/relationships/image" Target="../media/image86.wmf"/><Relationship Id="rId17" Type="http://schemas.openxmlformats.org/officeDocument/2006/relationships/oleObject" Target="../embeddings/oleObject78.bin"/><Relationship Id="rId16" Type="http://schemas.openxmlformats.org/officeDocument/2006/relationships/image" Target="../media/image85.wmf"/><Relationship Id="rId15" Type="http://schemas.openxmlformats.org/officeDocument/2006/relationships/oleObject" Target="../embeddings/oleObject77.bin"/><Relationship Id="rId14" Type="http://schemas.openxmlformats.org/officeDocument/2006/relationships/image" Target="../media/image84.w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83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82.wmf"/><Relationship Id="rId1" Type="http://schemas.openxmlformats.org/officeDocument/2006/relationships/oleObject" Target="../embeddings/oleObject70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wmf"/><Relationship Id="rId8" Type="http://schemas.openxmlformats.org/officeDocument/2006/relationships/oleObject" Target="../embeddings/oleObject83.bin"/><Relationship Id="rId7" Type="http://schemas.openxmlformats.org/officeDocument/2006/relationships/image" Target="../media/image91.wmf"/><Relationship Id="rId6" Type="http://schemas.openxmlformats.org/officeDocument/2006/relationships/oleObject" Target="../embeddings/oleObject82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81.bin"/><Relationship Id="rId36" Type="http://schemas.openxmlformats.org/officeDocument/2006/relationships/notesSlide" Target="../notesSlides/notesSlide13.xml"/><Relationship Id="rId35" Type="http://schemas.openxmlformats.org/officeDocument/2006/relationships/vmlDrawing" Target="../drawings/vmlDrawing8.vml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104.wmf"/><Relationship Id="rId32" Type="http://schemas.openxmlformats.org/officeDocument/2006/relationships/oleObject" Target="../embeddings/oleObject95.bin"/><Relationship Id="rId31" Type="http://schemas.openxmlformats.org/officeDocument/2006/relationships/image" Target="../media/image103.wmf"/><Relationship Id="rId30" Type="http://schemas.openxmlformats.org/officeDocument/2006/relationships/oleObject" Target="../embeddings/oleObject94.bin"/><Relationship Id="rId3" Type="http://schemas.openxmlformats.org/officeDocument/2006/relationships/image" Target="../media/image89.wmf"/><Relationship Id="rId29" Type="http://schemas.openxmlformats.org/officeDocument/2006/relationships/image" Target="../media/image102.wmf"/><Relationship Id="rId28" Type="http://schemas.openxmlformats.org/officeDocument/2006/relationships/oleObject" Target="../embeddings/oleObject93.bin"/><Relationship Id="rId27" Type="http://schemas.openxmlformats.org/officeDocument/2006/relationships/image" Target="../media/image101.wmf"/><Relationship Id="rId26" Type="http://schemas.openxmlformats.org/officeDocument/2006/relationships/oleObject" Target="../embeddings/oleObject92.bin"/><Relationship Id="rId25" Type="http://schemas.openxmlformats.org/officeDocument/2006/relationships/image" Target="../media/image100.wmf"/><Relationship Id="rId24" Type="http://schemas.openxmlformats.org/officeDocument/2006/relationships/oleObject" Target="../embeddings/oleObject91.bin"/><Relationship Id="rId23" Type="http://schemas.openxmlformats.org/officeDocument/2006/relationships/image" Target="../media/image99.wmf"/><Relationship Id="rId22" Type="http://schemas.openxmlformats.org/officeDocument/2006/relationships/oleObject" Target="../embeddings/oleObject90.bin"/><Relationship Id="rId21" Type="http://schemas.openxmlformats.org/officeDocument/2006/relationships/image" Target="../media/image98.wmf"/><Relationship Id="rId20" Type="http://schemas.openxmlformats.org/officeDocument/2006/relationships/oleObject" Target="../embeddings/oleObject89.bin"/><Relationship Id="rId2" Type="http://schemas.openxmlformats.org/officeDocument/2006/relationships/oleObject" Target="../embeddings/oleObject80.bin"/><Relationship Id="rId19" Type="http://schemas.openxmlformats.org/officeDocument/2006/relationships/image" Target="../media/image97.wmf"/><Relationship Id="rId18" Type="http://schemas.openxmlformats.org/officeDocument/2006/relationships/oleObject" Target="../embeddings/oleObject88.bin"/><Relationship Id="rId17" Type="http://schemas.openxmlformats.org/officeDocument/2006/relationships/image" Target="../media/image96.wmf"/><Relationship Id="rId16" Type="http://schemas.openxmlformats.org/officeDocument/2006/relationships/oleObject" Target="../embeddings/oleObject87.bin"/><Relationship Id="rId15" Type="http://schemas.openxmlformats.org/officeDocument/2006/relationships/image" Target="../media/image95.wmf"/><Relationship Id="rId14" Type="http://schemas.openxmlformats.org/officeDocument/2006/relationships/oleObject" Target="../embeddings/oleObject86.bin"/><Relationship Id="rId13" Type="http://schemas.openxmlformats.org/officeDocument/2006/relationships/image" Target="../media/image94.wmf"/><Relationship Id="rId12" Type="http://schemas.openxmlformats.org/officeDocument/2006/relationships/oleObject" Target="../embeddings/oleObject85.bin"/><Relationship Id="rId11" Type="http://schemas.openxmlformats.org/officeDocument/2006/relationships/image" Target="../media/image93.wmf"/><Relationship Id="rId10" Type="http://schemas.openxmlformats.org/officeDocument/2006/relationships/oleObject" Target="../embeddings/oleObject84.bin"/><Relationship Id="rId1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0.bin"/><Relationship Id="rId8" Type="http://schemas.openxmlformats.org/officeDocument/2006/relationships/image" Target="../media/image108.wmf"/><Relationship Id="rId7" Type="http://schemas.openxmlformats.org/officeDocument/2006/relationships/oleObject" Target="../embeddings/oleObject99.bin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06.wmf"/><Relationship Id="rId39" Type="http://schemas.openxmlformats.org/officeDocument/2006/relationships/notesSlide" Target="../notesSlides/notesSlide14.xml"/><Relationship Id="rId38" Type="http://schemas.openxmlformats.org/officeDocument/2006/relationships/vmlDrawing" Target="../drawings/vmlDrawing9.v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122.wmf"/><Relationship Id="rId35" Type="http://schemas.openxmlformats.org/officeDocument/2006/relationships/oleObject" Target="../embeddings/oleObject113.bin"/><Relationship Id="rId34" Type="http://schemas.openxmlformats.org/officeDocument/2006/relationships/image" Target="../media/image121.wmf"/><Relationship Id="rId33" Type="http://schemas.openxmlformats.org/officeDocument/2006/relationships/oleObject" Target="../embeddings/oleObject112.bin"/><Relationship Id="rId32" Type="http://schemas.openxmlformats.org/officeDocument/2006/relationships/image" Target="../media/image120.wmf"/><Relationship Id="rId31" Type="http://schemas.openxmlformats.org/officeDocument/2006/relationships/oleObject" Target="../embeddings/oleObject111.bin"/><Relationship Id="rId30" Type="http://schemas.openxmlformats.org/officeDocument/2006/relationships/image" Target="../media/image119.wmf"/><Relationship Id="rId3" Type="http://schemas.openxmlformats.org/officeDocument/2006/relationships/oleObject" Target="../embeddings/oleObject97.bin"/><Relationship Id="rId29" Type="http://schemas.openxmlformats.org/officeDocument/2006/relationships/oleObject" Target="../embeddings/oleObject110.bin"/><Relationship Id="rId28" Type="http://schemas.openxmlformats.org/officeDocument/2006/relationships/image" Target="../media/image118.wmf"/><Relationship Id="rId27" Type="http://schemas.openxmlformats.org/officeDocument/2006/relationships/oleObject" Target="../embeddings/oleObject109.bin"/><Relationship Id="rId26" Type="http://schemas.openxmlformats.org/officeDocument/2006/relationships/image" Target="../media/image117.wmf"/><Relationship Id="rId25" Type="http://schemas.openxmlformats.org/officeDocument/2006/relationships/oleObject" Target="../embeddings/oleObject108.bin"/><Relationship Id="rId24" Type="http://schemas.openxmlformats.org/officeDocument/2006/relationships/image" Target="../media/image116.wmf"/><Relationship Id="rId23" Type="http://schemas.openxmlformats.org/officeDocument/2006/relationships/oleObject" Target="../embeddings/oleObject107.bin"/><Relationship Id="rId22" Type="http://schemas.openxmlformats.org/officeDocument/2006/relationships/image" Target="../media/image115.wmf"/><Relationship Id="rId21" Type="http://schemas.openxmlformats.org/officeDocument/2006/relationships/oleObject" Target="../embeddings/oleObject106.bin"/><Relationship Id="rId20" Type="http://schemas.openxmlformats.org/officeDocument/2006/relationships/image" Target="../media/image114.wmf"/><Relationship Id="rId2" Type="http://schemas.openxmlformats.org/officeDocument/2006/relationships/image" Target="../media/image105.wmf"/><Relationship Id="rId19" Type="http://schemas.openxmlformats.org/officeDocument/2006/relationships/oleObject" Target="../embeddings/oleObject105.bin"/><Relationship Id="rId18" Type="http://schemas.openxmlformats.org/officeDocument/2006/relationships/image" Target="../media/image113.wmf"/><Relationship Id="rId17" Type="http://schemas.openxmlformats.org/officeDocument/2006/relationships/oleObject" Target="../embeddings/oleObject104.bin"/><Relationship Id="rId16" Type="http://schemas.openxmlformats.org/officeDocument/2006/relationships/image" Target="../media/image112.wmf"/><Relationship Id="rId15" Type="http://schemas.openxmlformats.org/officeDocument/2006/relationships/oleObject" Target="../embeddings/oleObject103.bin"/><Relationship Id="rId14" Type="http://schemas.openxmlformats.org/officeDocument/2006/relationships/image" Target="../media/image111.wmf"/><Relationship Id="rId13" Type="http://schemas.openxmlformats.org/officeDocument/2006/relationships/oleObject" Target="../embeddings/oleObject102.bin"/><Relationship Id="rId12" Type="http://schemas.openxmlformats.org/officeDocument/2006/relationships/image" Target="../media/image110.wmf"/><Relationship Id="rId11" Type="http://schemas.openxmlformats.org/officeDocument/2006/relationships/oleObject" Target="../embeddings/oleObject101.bin"/><Relationship Id="rId10" Type="http://schemas.openxmlformats.org/officeDocument/2006/relationships/image" Target="../media/image109.wmf"/><Relationship Id="rId1" Type="http://schemas.openxmlformats.org/officeDocument/2006/relationships/oleObject" Target="../embeddings/oleObject96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8.bin"/><Relationship Id="rId8" Type="http://schemas.openxmlformats.org/officeDocument/2006/relationships/image" Target="../media/image126.w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4.wmf"/><Relationship Id="rId3" Type="http://schemas.openxmlformats.org/officeDocument/2006/relationships/oleObject" Target="../embeddings/oleObject115.bin"/><Relationship Id="rId25" Type="http://schemas.openxmlformats.org/officeDocument/2006/relationships/notesSlide" Target="../notesSlides/notesSlide15.xml"/><Relationship Id="rId24" Type="http://schemas.openxmlformats.org/officeDocument/2006/relationships/vmlDrawing" Target="../drawings/vmlDrawing10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33.wmf"/><Relationship Id="rId21" Type="http://schemas.openxmlformats.org/officeDocument/2006/relationships/oleObject" Target="../embeddings/oleObject124.bin"/><Relationship Id="rId20" Type="http://schemas.openxmlformats.org/officeDocument/2006/relationships/image" Target="../media/image132.wmf"/><Relationship Id="rId2" Type="http://schemas.openxmlformats.org/officeDocument/2006/relationships/image" Target="../media/image123.wmf"/><Relationship Id="rId19" Type="http://schemas.openxmlformats.org/officeDocument/2006/relationships/oleObject" Target="../embeddings/oleObject123.bin"/><Relationship Id="rId18" Type="http://schemas.openxmlformats.org/officeDocument/2006/relationships/image" Target="../media/image131.wmf"/><Relationship Id="rId17" Type="http://schemas.openxmlformats.org/officeDocument/2006/relationships/oleObject" Target="../embeddings/oleObject122.bin"/><Relationship Id="rId16" Type="http://schemas.openxmlformats.org/officeDocument/2006/relationships/image" Target="../media/image130.wmf"/><Relationship Id="rId15" Type="http://schemas.openxmlformats.org/officeDocument/2006/relationships/oleObject" Target="../embeddings/oleObject121.bin"/><Relationship Id="rId14" Type="http://schemas.openxmlformats.org/officeDocument/2006/relationships/image" Target="../media/image129.wmf"/><Relationship Id="rId13" Type="http://schemas.openxmlformats.org/officeDocument/2006/relationships/oleObject" Target="../embeddings/oleObject120.bin"/><Relationship Id="rId12" Type="http://schemas.openxmlformats.org/officeDocument/2006/relationships/image" Target="../media/image128.wmf"/><Relationship Id="rId11" Type="http://schemas.openxmlformats.org/officeDocument/2006/relationships/oleObject" Target="../embeddings/oleObject119.bin"/><Relationship Id="rId10" Type="http://schemas.openxmlformats.org/officeDocument/2006/relationships/image" Target="../media/image127.wmf"/><Relationship Id="rId1" Type="http://schemas.openxmlformats.org/officeDocument/2006/relationships/oleObject" Target="../embeddings/oleObject114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8" Type="http://schemas.openxmlformats.org/officeDocument/2006/relationships/image" Target="../media/image137.wmf"/><Relationship Id="rId7" Type="http://schemas.openxmlformats.org/officeDocument/2006/relationships/oleObject" Target="../embeddings/oleObject128.bin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126.bin"/><Relationship Id="rId21" Type="http://schemas.openxmlformats.org/officeDocument/2006/relationships/notesSlide" Target="../notesSlides/notesSlide16.xml"/><Relationship Id="rId20" Type="http://schemas.openxmlformats.org/officeDocument/2006/relationships/vmlDrawing" Target="../drawings/vmlDrawing11.vml"/><Relationship Id="rId2" Type="http://schemas.openxmlformats.org/officeDocument/2006/relationships/image" Target="../media/image134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43.png"/><Relationship Id="rId17" Type="http://schemas.openxmlformats.org/officeDocument/2006/relationships/image" Target="../media/image142.png"/><Relationship Id="rId16" Type="http://schemas.openxmlformats.org/officeDocument/2006/relationships/image" Target="../media/image141.wmf"/><Relationship Id="rId15" Type="http://schemas.openxmlformats.org/officeDocument/2006/relationships/oleObject" Target="../embeddings/oleObject132.bin"/><Relationship Id="rId14" Type="http://schemas.openxmlformats.org/officeDocument/2006/relationships/image" Target="../media/image140.wmf"/><Relationship Id="rId13" Type="http://schemas.openxmlformats.org/officeDocument/2006/relationships/oleObject" Target="../embeddings/oleObject131.bin"/><Relationship Id="rId12" Type="http://schemas.openxmlformats.org/officeDocument/2006/relationships/image" Target="../media/image139.wmf"/><Relationship Id="rId11" Type="http://schemas.openxmlformats.org/officeDocument/2006/relationships/oleObject" Target="../embeddings/oleObject130.bin"/><Relationship Id="rId10" Type="http://schemas.openxmlformats.org/officeDocument/2006/relationships/image" Target="../media/image138.wmf"/><Relationship Id="rId1" Type="http://schemas.openxmlformats.org/officeDocument/2006/relationships/oleObject" Target="../embeddings/oleObject125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7.bin"/><Relationship Id="rId8" Type="http://schemas.openxmlformats.org/officeDocument/2006/relationships/image" Target="../media/image147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44.png"/><Relationship Id="rId17" Type="http://schemas.openxmlformats.org/officeDocument/2006/relationships/notesSlide" Target="../notesSlides/notesSlide17.xml"/><Relationship Id="rId16" Type="http://schemas.openxmlformats.org/officeDocument/2006/relationships/vmlDrawing" Target="../drawings/vmlDrawing1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0.emf"/><Relationship Id="rId13" Type="http://schemas.openxmlformats.org/officeDocument/2006/relationships/oleObject" Target="../embeddings/oleObject139.bin"/><Relationship Id="rId12" Type="http://schemas.openxmlformats.org/officeDocument/2006/relationships/image" Target="../media/image149.emf"/><Relationship Id="rId11" Type="http://schemas.openxmlformats.org/officeDocument/2006/relationships/oleObject" Target="../embeddings/oleObject138.bin"/><Relationship Id="rId10" Type="http://schemas.openxmlformats.org/officeDocument/2006/relationships/image" Target="../media/image148.wmf"/><Relationship Id="rId1" Type="http://schemas.openxmlformats.org/officeDocument/2006/relationships/oleObject" Target="../embeddings/oleObject13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8" Type="http://schemas.openxmlformats.org/officeDocument/2006/relationships/image" Target="../media/image154.emf"/><Relationship Id="rId7" Type="http://schemas.openxmlformats.org/officeDocument/2006/relationships/oleObject" Target="../embeddings/oleObject143.bin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52.wmf"/><Relationship Id="rId35" Type="http://schemas.openxmlformats.org/officeDocument/2006/relationships/notesSlide" Target="../notesSlides/notesSlide18.xml"/><Relationship Id="rId34" Type="http://schemas.openxmlformats.org/officeDocument/2006/relationships/vmlDrawing" Target="../drawings/vmlDrawing13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166.emf"/><Relationship Id="rId31" Type="http://schemas.openxmlformats.org/officeDocument/2006/relationships/oleObject" Target="../embeddings/oleObject155.bin"/><Relationship Id="rId30" Type="http://schemas.openxmlformats.org/officeDocument/2006/relationships/image" Target="../media/image165.emf"/><Relationship Id="rId3" Type="http://schemas.openxmlformats.org/officeDocument/2006/relationships/oleObject" Target="../embeddings/oleObject141.bin"/><Relationship Id="rId29" Type="http://schemas.openxmlformats.org/officeDocument/2006/relationships/oleObject" Target="../embeddings/oleObject154.bin"/><Relationship Id="rId28" Type="http://schemas.openxmlformats.org/officeDocument/2006/relationships/image" Target="../media/image164.wmf"/><Relationship Id="rId27" Type="http://schemas.openxmlformats.org/officeDocument/2006/relationships/oleObject" Target="../embeddings/oleObject153.bin"/><Relationship Id="rId26" Type="http://schemas.openxmlformats.org/officeDocument/2006/relationships/image" Target="../media/image163.wmf"/><Relationship Id="rId25" Type="http://schemas.openxmlformats.org/officeDocument/2006/relationships/oleObject" Target="../embeddings/oleObject152.bin"/><Relationship Id="rId24" Type="http://schemas.openxmlformats.org/officeDocument/2006/relationships/image" Target="../media/image162.wmf"/><Relationship Id="rId23" Type="http://schemas.openxmlformats.org/officeDocument/2006/relationships/oleObject" Target="../embeddings/oleObject151.bin"/><Relationship Id="rId22" Type="http://schemas.openxmlformats.org/officeDocument/2006/relationships/image" Target="../media/image161.wmf"/><Relationship Id="rId21" Type="http://schemas.openxmlformats.org/officeDocument/2006/relationships/oleObject" Target="../embeddings/oleObject150.bin"/><Relationship Id="rId20" Type="http://schemas.openxmlformats.org/officeDocument/2006/relationships/image" Target="../media/image160.wmf"/><Relationship Id="rId2" Type="http://schemas.openxmlformats.org/officeDocument/2006/relationships/image" Target="../media/image151.wmf"/><Relationship Id="rId19" Type="http://schemas.openxmlformats.org/officeDocument/2006/relationships/oleObject" Target="../embeddings/oleObject149.bin"/><Relationship Id="rId18" Type="http://schemas.openxmlformats.org/officeDocument/2006/relationships/image" Target="../media/image159.wmf"/><Relationship Id="rId17" Type="http://schemas.openxmlformats.org/officeDocument/2006/relationships/oleObject" Target="../embeddings/oleObject148.bin"/><Relationship Id="rId16" Type="http://schemas.openxmlformats.org/officeDocument/2006/relationships/image" Target="../media/image158.wmf"/><Relationship Id="rId15" Type="http://schemas.openxmlformats.org/officeDocument/2006/relationships/oleObject" Target="../embeddings/oleObject147.bin"/><Relationship Id="rId14" Type="http://schemas.openxmlformats.org/officeDocument/2006/relationships/image" Target="../media/image157.wmf"/><Relationship Id="rId13" Type="http://schemas.openxmlformats.org/officeDocument/2006/relationships/oleObject" Target="../embeddings/oleObject146.bin"/><Relationship Id="rId12" Type="http://schemas.openxmlformats.org/officeDocument/2006/relationships/image" Target="../media/image156.wmf"/><Relationship Id="rId11" Type="http://schemas.openxmlformats.org/officeDocument/2006/relationships/oleObject" Target="../embeddings/oleObject145.bin"/><Relationship Id="rId10" Type="http://schemas.openxmlformats.org/officeDocument/2006/relationships/image" Target="../media/image155.wmf"/><Relationship Id="rId1" Type="http://schemas.openxmlformats.org/officeDocument/2006/relationships/oleObject" Target="../embeddings/oleObject14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170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68.wmf"/><Relationship Id="rId35" Type="http://schemas.openxmlformats.org/officeDocument/2006/relationships/notesSlide" Target="../notesSlides/notesSlide19.xml"/><Relationship Id="rId34" Type="http://schemas.openxmlformats.org/officeDocument/2006/relationships/vmlDrawing" Target="../drawings/vmlDrawing14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182.wmf"/><Relationship Id="rId31" Type="http://schemas.openxmlformats.org/officeDocument/2006/relationships/oleObject" Target="../embeddings/oleObject171.bin"/><Relationship Id="rId30" Type="http://schemas.openxmlformats.org/officeDocument/2006/relationships/image" Target="../media/image181.wmf"/><Relationship Id="rId3" Type="http://schemas.openxmlformats.org/officeDocument/2006/relationships/oleObject" Target="../embeddings/oleObject157.bin"/><Relationship Id="rId29" Type="http://schemas.openxmlformats.org/officeDocument/2006/relationships/oleObject" Target="../embeddings/oleObject170.bin"/><Relationship Id="rId28" Type="http://schemas.openxmlformats.org/officeDocument/2006/relationships/image" Target="../media/image180.wmf"/><Relationship Id="rId27" Type="http://schemas.openxmlformats.org/officeDocument/2006/relationships/oleObject" Target="../embeddings/oleObject169.bin"/><Relationship Id="rId26" Type="http://schemas.openxmlformats.org/officeDocument/2006/relationships/image" Target="../media/image179.wmf"/><Relationship Id="rId25" Type="http://schemas.openxmlformats.org/officeDocument/2006/relationships/oleObject" Target="../embeddings/oleObject168.bin"/><Relationship Id="rId24" Type="http://schemas.openxmlformats.org/officeDocument/2006/relationships/image" Target="../media/image178.wmf"/><Relationship Id="rId23" Type="http://schemas.openxmlformats.org/officeDocument/2006/relationships/oleObject" Target="../embeddings/oleObject167.bin"/><Relationship Id="rId22" Type="http://schemas.openxmlformats.org/officeDocument/2006/relationships/image" Target="../media/image177.wmf"/><Relationship Id="rId21" Type="http://schemas.openxmlformats.org/officeDocument/2006/relationships/oleObject" Target="../embeddings/oleObject166.bin"/><Relationship Id="rId20" Type="http://schemas.openxmlformats.org/officeDocument/2006/relationships/image" Target="../media/image176.wmf"/><Relationship Id="rId2" Type="http://schemas.openxmlformats.org/officeDocument/2006/relationships/image" Target="../media/image167.wmf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175.wmf"/><Relationship Id="rId17" Type="http://schemas.openxmlformats.org/officeDocument/2006/relationships/oleObject" Target="../embeddings/oleObject164.bin"/><Relationship Id="rId16" Type="http://schemas.openxmlformats.org/officeDocument/2006/relationships/image" Target="../media/image174.w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173.w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172.w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171.wmf"/><Relationship Id="rId1" Type="http://schemas.openxmlformats.org/officeDocument/2006/relationships/oleObject" Target="../embeddings/oleObject156.bin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6.bin"/><Relationship Id="rId8" Type="http://schemas.openxmlformats.org/officeDocument/2006/relationships/image" Target="../media/image186.wmf"/><Relationship Id="rId7" Type="http://schemas.openxmlformats.org/officeDocument/2006/relationships/oleObject" Target="../embeddings/oleObject175.bin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74.bin"/><Relationship Id="rId45" Type="http://schemas.openxmlformats.org/officeDocument/2006/relationships/notesSlide" Target="../notesSlides/notesSlide20.xml"/><Relationship Id="rId44" Type="http://schemas.openxmlformats.org/officeDocument/2006/relationships/vmlDrawing" Target="../drawings/vmlDrawing15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203.wmf"/><Relationship Id="rId41" Type="http://schemas.openxmlformats.org/officeDocument/2006/relationships/oleObject" Target="../embeddings/oleObject192.bin"/><Relationship Id="rId40" Type="http://schemas.openxmlformats.org/officeDocument/2006/relationships/image" Target="../media/image202.wmf"/><Relationship Id="rId4" Type="http://schemas.openxmlformats.org/officeDocument/2006/relationships/image" Target="../media/image184.wmf"/><Relationship Id="rId39" Type="http://schemas.openxmlformats.org/officeDocument/2006/relationships/oleObject" Target="../embeddings/oleObject191.bin"/><Relationship Id="rId38" Type="http://schemas.openxmlformats.org/officeDocument/2006/relationships/image" Target="../media/image201.wmf"/><Relationship Id="rId37" Type="http://schemas.openxmlformats.org/officeDocument/2006/relationships/oleObject" Target="../embeddings/oleObject190.bin"/><Relationship Id="rId36" Type="http://schemas.openxmlformats.org/officeDocument/2006/relationships/image" Target="../media/image200.wmf"/><Relationship Id="rId35" Type="http://schemas.openxmlformats.org/officeDocument/2006/relationships/oleObject" Target="../embeddings/oleObject189.bin"/><Relationship Id="rId34" Type="http://schemas.openxmlformats.org/officeDocument/2006/relationships/image" Target="../media/image199.wmf"/><Relationship Id="rId33" Type="http://schemas.openxmlformats.org/officeDocument/2006/relationships/oleObject" Target="../embeddings/oleObject188.bin"/><Relationship Id="rId32" Type="http://schemas.openxmlformats.org/officeDocument/2006/relationships/image" Target="../media/image198.wmf"/><Relationship Id="rId31" Type="http://schemas.openxmlformats.org/officeDocument/2006/relationships/oleObject" Target="../embeddings/oleObject187.bin"/><Relationship Id="rId30" Type="http://schemas.openxmlformats.org/officeDocument/2006/relationships/image" Target="../media/image197.wmf"/><Relationship Id="rId3" Type="http://schemas.openxmlformats.org/officeDocument/2006/relationships/oleObject" Target="../embeddings/oleObject173.bin"/><Relationship Id="rId29" Type="http://schemas.openxmlformats.org/officeDocument/2006/relationships/oleObject" Target="../embeddings/oleObject186.bin"/><Relationship Id="rId28" Type="http://schemas.openxmlformats.org/officeDocument/2006/relationships/image" Target="../media/image196.wmf"/><Relationship Id="rId27" Type="http://schemas.openxmlformats.org/officeDocument/2006/relationships/oleObject" Target="../embeddings/oleObject185.bin"/><Relationship Id="rId26" Type="http://schemas.openxmlformats.org/officeDocument/2006/relationships/image" Target="../media/image195.wmf"/><Relationship Id="rId25" Type="http://schemas.openxmlformats.org/officeDocument/2006/relationships/oleObject" Target="../embeddings/oleObject184.bin"/><Relationship Id="rId24" Type="http://schemas.openxmlformats.org/officeDocument/2006/relationships/image" Target="../media/image194.wmf"/><Relationship Id="rId23" Type="http://schemas.openxmlformats.org/officeDocument/2006/relationships/oleObject" Target="../embeddings/oleObject183.bin"/><Relationship Id="rId22" Type="http://schemas.openxmlformats.org/officeDocument/2006/relationships/image" Target="../media/image193.wmf"/><Relationship Id="rId21" Type="http://schemas.openxmlformats.org/officeDocument/2006/relationships/oleObject" Target="../embeddings/oleObject182.bin"/><Relationship Id="rId20" Type="http://schemas.openxmlformats.org/officeDocument/2006/relationships/image" Target="../media/image192.wmf"/><Relationship Id="rId2" Type="http://schemas.openxmlformats.org/officeDocument/2006/relationships/image" Target="../media/image183.wmf"/><Relationship Id="rId19" Type="http://schemas.openxmlformats.org/officeDocument/2006/relationships/oleObject" Target="../embeddings/oleObject181.bin"/><Relationship Id="rId18" Type="http://schemas.openxmlformats.org/officeDocument/2006/relationships/image" Target="../media/image191.wmf"/><Relationship Id="rId17" Type="http://schemas.openxmlformats.org/officeDocument/2006/relationships/oleObject" Target="../embeddings/oleObject180.bin"/><Relationship Id="rId16" Type="http://schemas.openxmlformats.org/officeDocument/2006/relationships/image" Target="../media/image190.wmf"/><Relationship Id="rId15" Type="http://schemas.openxmlformats.org/officeDocument/2006/relationships/oleObject" Target="../embeddings/oleObject179.bin"/><Relationship Id="rId14" Type="http://schemas.openxmlformats.org/officeDocument/2006/relationships/image" Target="../media/image189.emf"/><Relationship Id="rId13" Type="http://schemas.openxmlformats.org/officeDocument/2006/relationships/oleObject" Target="../embeddings/oleObject178.bin"/><Relationship Id="rId12" Type="http://schemas.openxmlformats.org/officeDocument/2006/relationships/image" Target="../media/image188.emf"/><Relationship Id="rId11" Type="http://schemas.openxmlformats.org/officeDocument/2006/relationships/oleObject" Target="../embeddings/oleObject177.bin"/><Relationship Id="rId10" Type="http://schemas.openxmlformats.org/officeDocument/2006/relationships/image" Target="../media/image187.wmf"/><Relationship Id="rId1" Type="http://schemas.openxmlformats.org/officeDocument/2006/relationships/oleObject" Target="../embeddings/oleObject172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7.bin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96.bin"/><Relationship Id="rId6" Type="http://schemas.openxmlformats.org/officeDocument/2006/relationships/image" Target="../media/image206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205.wmf"/><Relationship Id="rId35" Type="http://schemas.openxmlformats.org/officeDocument/2006/relationships/notesSlide" Target="../notesSlides/notesSlide21.xml"/><Relationship Id="rId34" Type="http://schemas.openxmlformats.org/officeDocument/2006/relationships/vmlDrawing" Target="../drawings/vmlDrawing16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219.wmf"/><Relationship Id="rId31" Type="http://schemas.openxmlformats.org/officeDocument/2006/relationships/oleObject" Target="../embeddings/oleObject208.bin"/><Relationship Id="rId30" Type="http://schemas.openxmlformats.org/officeDocument/2006/relationships/image" Target="../media/image218.wmf"/><Relationship Id="rId3" Type="http://schemas.openxmlformats.org/officeDocument/2006/relationships/oleObject" Target="../embeddings/oleObject194.bin"/><Relationship Id="rId29" Type="http://schemas.openxmlformats.org/officeDocument/2006/relationships/oleObject" Target="../embeddings/oleObject207.bin"/><Relationship Id="rId28" Type="http://schemas.openxmlformats.org/officeDocument/2006/relationships/image" Target="../media/image217.wmf"/><Relationship Id="rId27" Type="http://schemas.openxmlformats.org/officeDocument/2006/relationships/oleObject" Target="../embeddings/oleObject206.bin"/><Relationship Id="rId26" Type="http://schemas.openxmlformats.org/officeDocument/2006/relationships/image" Target="../media/image216.wmf"/><Relationship Id="rId25" Type="http://schemas.openxmlformats.org/officeDocument/2006/relationships/oleObject" Target="../embeddings/oleObject205.bin"/><Relationship Id="rId24" Type="http://schemas.openxmlformats.org/officeDocument/2006/relationships/image" Target="../media/image215.wmf"/><Relationship Id="rId23" Type="http://schemas.openxmlformats.org/officeDocument/2006/relationships/oleObject" Target="../embeddings/oleObject204.bin"/><Relationship Id="rId22" Type="http://schemas.openxmlformats.org/officeDocument/2006/relationships/image" Target="../media/image214.wmf"/><Relationship Id="rId21" Type="http://schemas.openxmlformats.org/officeDocument/2006/relationships/oleObject" Target="../embeddings/oleObject203.bin"/><Relationship Id="rId20" Type="http://schemas.openxmlformats.org/officeDocument/2006/relationships/image" Target="../media/image213.wmf"/><Relationship Id="rId2" Type="http://schemas.openxmlformats.org/officeDocument/2006/relationships/image" Target="../media/image204.wmf"/><Relationship Id="rId19" Type="http://schemas.openxmlformats.org/officeDocument/2006/relationships/oleObject" Target="../embeddings/oleObject202.bin"/><Relationship Id="rId18" Type="http://schemas.openxmlformats.org/officeDocument/2006/relationships/image" Target="../media/image212.wmf"/><Relationship Id="rId17" Type="http://schemas.openxmlformats.org/officeDocument/2006/relationships/oleObject" Target="../embeddings/oleObject201.bin"/><Relationship Id="rId16" Type="http://schemas.openxmlformats.org/officeDocument/2006/relationships/image" Target="../media/image211.wmf"/><Relationship Id="rId15" Type="http://schemas.openxmlformats.org/officeDocument/2006/relationships/oleObject" Target="../embeddings/oleObject200.bin"/><Relationship Id="rId14" Type="http://schemas.openxmlformats.org/officeDocument/2006/relationships/image" Target="../media/image210.wmf"/><Relationship Id="rId13" Type="http://schemas.openxmlformats.org/officeDocument/2006/relationships/oleObject" Target="../embeddings/oleObject199.bin"/><Relationship Id="rId12" Type="http://schemas.openxmlformats.org/officeDocument/2006/relationships/image" Target="../media/image209.wmf"/><Relationship Id="rId11" Type="http://schemas.openxmlformats.org/officeDocument/2006/relationships/oleObject" Target="../embeddings/oleObject198.bin"/><Relationship Id="rId10" Type="http://schemas.openxmlformats.org/officeDocument/2006/relationships/image" Target="../media/image208.wmf"/><Relationship Id="rId1" Type="http://schemas.openxmlformats.org/officeDocument/2006/relationships/oleObject" Target="../embeddings/oleObject193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3.bin"/><Relationship Id="rId8" Type="http://schemas.openxmlformats.org/officeDocument/2006/relationships/image" Target="../media/image223.wmf"/><Relationship Id="rId7" Type="http://schemas.openxmlformats.org/officeDocument/2006/relationships/oleObject" Target="../embeddings/oleObject212.bin"/><Relationship Id="rId6" Type="http://schemas.openxmlformats.org/officeDocument/2006/relationships/image" Target="../media/image222.wmf"/><Relationship Id="rId5" Type="http://schemas.openxmlformats.org/officeDocument/2006/relationships/oleObject" Target="../embeddings/oleObject211.bin"/><Relationship Id="rId4" Type="http://schemas.openxmlformats.org/officeDocument/2006/relationships/image" Target="../media/image221.wmf"/><Relationship Id="rId3" Type="http://schemas.openxmlformats.org/officeDocument/2006/relationships/oleObject" Target="../embeddings/oleObject210.bin"/><Relationship Id="rId2" Type="http://schemas.openxmlformats.org/officeDocument/2006/relationships/image" Target="../media/image220.wmf"/><Relationship Id="rId17" Type="http://schemas.openxmlformats.org/officeDocument/2006/relationships/notesSlide" Target="../notesSlides/notesSlide22.xml"/><Relationship Id="rId16" Type="http://schemas.openxmlformats.org/officeDocument/2006/relationships/vmlDrawing" Target="../drawings/vmlDrawing17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6.wmf"/><Relationship Id="rId13" Type="http://schemas.openxmlformats.org/officeDocument/2006/relationships/oleObject" Target="../embeddings/oleObject215.bin"/><Relationship Id="rId12" Type="http://schemas.openxmlformats.org/officeDocument/2006/relationships/image" Target="../media/image225.wmf"/><Relationship Id="rId11" Type="http://schemas.openxmlformats.org/officeDocument/2006/relationships/oleObject" Target="../embeddings/oleObject214.bin"/><Relationship Id="rId10" Type="http://schemas.openxmlformats.org/officeDocument/2006/relationships/image" Target="../media/image224.wmf"/><Relationship Id="rId1" Type="http://schemas.openxmlformats.org/officeDocument/2006/relationships/oleObject" Target="../embeddings/oleObject209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0.bin"/><Relationship Id="rId8" Type="http://schemas.openxmlformats.org/officeDocument/2006/relationships/image" Target="../media/image230.wmf"/><Relationship Id="rId7" Type="http://schemas.openxmlformats.org/officeDocument/2006/relationships/oleObject" Target="../embeddings/oleObject219.bin"/><Relationship Id="rId61" Type="http://schemas.openxmlformats.org/officeDocument/2006/relationships/notesSlide" Target="../notesSlides/notesSlide23.xml"/><Relationship Id="rId60" Type="http://schemas.openxmlformats.org/officeDocument/2006/relationships/vmlDrawing" Target="../drawings/vmlDrawing18.vml"/><Relationship Id="rId6" Type="http://schemas.openxmlformats.org/officeDocument/2006/relationships/image" Target="../media/image229.wmf"/><Relationship Id="rId59" Type="http://schemas.openxmlformats.org/officeDocument/2006/relationships/slideLayout" Target="../slideLayouts/slideLayout2.xml"/><Relationship Id="rId58" Type="http://schemas.openxmlformats.org/officeDocument/2006/relationships/image" Target="../media/image255.emf"/><Relationship Id="rId57" Type="http://schemas.openxmlformats.org/officeDocument/2006/relationships/oleObject" Target="../embeddings/oleObject244.bin"/><Relationship Id="rId56" Type="http://schemas.openxmlformats.org/officeDocument/2006/relationships/image" Target="../media/image254.emf"/><Relationship Id="rId55" Type="http://schemas.openxmlformats.org/officeDocument/2006/relationships/oleObject" Target="../embeddings/oleObject243.bin"/><Relationship Id="rId54" Type="http://schemas.openxmlformats.org/officeDocument/2006/relationships/image" Target="../media/image253.emf"/><Relationship Id="rId53" Type="http://schemas.openxmlformats.org/officeDocument/2006/relationships/oleObject" Target="../embeddings/oleObject242.bin"/><Relationship Id="rId52" Type="http://schemas.openxmlformats.org/officeDocument/2006/relationships/image" Target="../media/image252.emf"/><Relationship Id="rId51" Type="http://schemas.openxmlformats.org/officeDocument/2006/relationships/oleObject" Target="../embeddings/oleObject241.bin"/><Relationship Id="rId50" Type="http://schemas.openxmlformats.org/officeDocument/2006/relationships/image" Target="../media/image251.emf"/><Relationship Id="rId5" Type="http://schemas.openxmlformats.org/officeDocument/2006/relationships/oleObject" Target="../embeddings/oleObject218.bin"/><Relationship Id="rId49" Type="http://schemas.openxmlformats.org/officeDocument/2006/relationships/oleObject" Target="../embeddings/oleObject240.bin"/><Relationship Id="rId48" Type="http://schemas.openxmlformats.org/officeDocument/2006/relationships/image" Target="../media/image250.emf"/><Relationship Id="rId47" Type="http://schemas.openxmlformats.org/officeDocument/2006/relationships/oleObject" Target="../embeddings/oleObject239.bin"/><Relationship Id="rId46" Type="http://schemas.openxmlformats.org/officeDocument/2006/relationships/image" Target="../media/image249.wmf"/><Relationship Id="rId45" Type="http://schemas.openxmlformats.org/officeDocument/2006/relationships/oleObject" Target="../embeddings/oleObject238.bin"/><Relationship Id="rId44" Type="http://schemas.openxmlformats.org/officeDocument/2006/relationships/image" Target="../media/image248.wmf"/><Relationship Id="rId43" Type="http://schemas.openxmlformats.org/officeDocument/2006/relationships/oleObject" Target="../embeddings/oleObject237.bin"/><Relationship Id="rId42" Type="http://schemas.openxmlformats.org/officeDocument/2006/relationships/image" Target="../media/image247.wmf"/><Relationship Id="rId41" Type="http://schemas.openxmlformats.org/officeDocument/2006/relationships/oleObject" Target="../embeddings/oleObject236.bin"/><Relationship Id="rId40" Type="http://schemas.openxmlformats.org/officeDocument/2006/relationships/image" Target="../media/image246.wmf"/><Relationship Id="rId4" Type="http://schemas.openxmlformats.org/officeDocument/2006/relationships/image" Target="../media/image228.wmf"/><Relationship Id="rId39" Type="http://schemas.openxmlformats.org/officeDocument/2006/relationships/oleObject" Target="../embeddings/oleObject235.bin"/><Relationship Id="rId38" Type="http://schemas.openxmlformats.org/officeDocument/2006/relationships/image" Target="../media/image245.wmf"/><Relationship Id="rId37" Type="http://schemas.openxmlformats.org/officeDocument/2006/relationships/oleObject" Target="../embeddings/oleObject234.bin"/><Relationship Id="rId36" Type="http://schemas.openxmlformats.org/officeDocument/2006/relationships/image" Target="../media/image244.wmf"/><Relationship Id="rId35" Type="http://schemas.openxmlformats.org/officeDocument/2006/relationships/oleObject" Target="../embeddings/oleObject233.bin"/><Relationship Id="rId34" Type="http://schemas.openxmlformats.org/officeDocument/2006/relationships/image" Target="../media/image243.wmf"/><Relationship Id="rId33" Type="http://schemas.openxmlformats.org/officeDocument/2006/relationships/oleObject" Target="../embeddings/oleObject232.bin"/><Relationship Id="rId32" Type="http://schemas.openxmlformats.org/officeDocument/2006/relationships/image" Target="../media/image242.wmf"/><Relationship Id="rId31" Type="http://schemas.openxmlformats.org/officeDocument/2006/relationships/oleObject" Target="../embeddings/oleObject231.bin"/><Relationship Id="rId30" Type="http://schemas.openxmlformats.org/officeDocument/2006/relationships/image" Target="../media/image241.wmf"/><Relationship Id="rId3" Type="http://schemas.openxmlformats.org/officeDocument/2006/relationships/oleObject" Target="../embeddings/oleObject217.bin"/><Relationship Id="rId29" Type="http://schemas.openxmlformats.org/officeDocument/2006/relationships/oleObject" Target="../embeddings/oleObject230.bin"/><Relationship Id="rId28" Type="http://schemas.openxmlformats.org/officeDocument/2006/relationships/image" Target="../media/image240.wmf"/><Relationship Id="rId27" Type="http://schemas.openxmlformats.org/officeDocument/2006/relationships/oleObject" Target="../embeddings/oleObject229.bin"/><Relationship Id="rId26" Type="http://schemas.openxmlformats.org/officeDocument/2006/relationships/image" Target="../media/image239.wmf"/><Relationship Id="rId25" Type="http://schemas.openxmlformats.org/officeDocument/2006/relationships/oleObject" Target="../embeddings/oleObject228.bin"/><Relationship Id="rId24" Type="http://schemas.openxmlformats.org/officeDocument/2006/relationships/image" Target="../media/image238.emf"/><Relationship Id="rId23" Type="http://schemas.openxmlformats.org/officeDocument/2006/relationships/oleObject" Target="../embeddings/oleObject227.bin"/><Relationship Id="rId22" Type="http://schemas.openxmlformats.org/officeDocument/2006/relationships/image" Target="../media/image237.wmf"/><Relationship Id="rId21" Type="http://schemas.openxmlformats.org/officeDocument/2006/relationships/oleObject" Target="../embeddings/oleObject226.bin"/><Relationship Id="rId20" Type="http://schemas.openxmlformats.org/officeDocument/2006/relationships/image" Target="../media/image236.wmf"/><Relationship Id="rId2" Type="http://schemas.openxmlformats.org/officeDocument/2006/relationships/image" Target="../media/image227.wmf"/><Relationship Id="rId19" Type="http://schemas.openxmlformats.org/officeDocument/2006/relationships/oleObject" Target="../embeddings/oleObject225.bin"/><Relationship Id="rId18" Type="http://schemas.openxmlformats.org/officeDocument/2006/relationships/image" Target="../media/image235.wmf"/><Relationship Id="rId17" Type="http://schemas.openxmlformats.org/officeDocument/2006/relationships/oleObject" Target="../embeddings/oleObject224.bin"/><Relationship Id="rId16" Type="http://schemas.openxmlformats.org/officeDocument/2006/relationships/image" Target="../media/image234.wmf"/><Relationship Id="rId15" Type="http://schemas.openxmlformats.org/officeDocument/2006/relationships/oleObject" Target="../embeddings/oleObject223.bin"/><Relationship Id="rId14" Type="http://schemas.openxmlformats.org/officeDocument/2006/relationships/image" Target="../media/image233.wmf"/><Relationship Id="rId13" Type="http://schemas.openxmlformats.org/officeDocument/2006/relationships/oleObject" Target="../embeddings/oleObject222.bin"/><Relationship Id="rId12" Type="http://schemas.openxmlformats.org/officeDocument/2006/relationships/image" Target="../media/image232.wmf"/><Relationship Id="rId11" Type="http://schemas.openxmlformats.org/officeDocument/2006/relationships/oleObject" Target="../embeddings/oleObject221.bin"/><Relationship Id="rId10" Type="http://schemas.openxmlformats.org/officeDocument/2006/relationships/image" Target="../media/image231.wmf"/><Relationship Id="rId1" Type="http://schemas.openxmlformats.org/officeDocument/2006/relationships/oleObject" Target="../embeddings/oleObject216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9.bin"/><Relationship Id="rId8" Type="http://schemas.openxmlformats.org/officeDocument/2006/relationships/image" Target="../media/image259.wmf"/><Relationship Id="rId7" Type="http://schemas.openxmlformats.org/officeDocument/2006/relationships/oleObject" Target="../embeddings/oleObject248.bin"/><Relationship Id="rId6" Type="http://schemas.openxmlformats.org/officeDocument/2006/relationships/image" Target="../media/image258.wmf"/><Relationship Id="rId5" Type="http://schemas.openxmlformats.org/officeDocument/2006/relationships/oleObject" Target="../embeddings/oleObject247.bin"/><Relationship Id="rId49" Type="http://schemas.openxmlformats.org/officeDocument/2006/relationships/notesSlide" Target="../notesSlides/notesSlide24.xml"/><Relationship Id="rId48" Type="http://schemas.openxmlformats.org/officeDocument/2006/relationships/vmlDrawing" Target="../drawings/vmlDrawing19.v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278.wmf"/><Relationship Id="rId45" Type="http://schemas.openxmlformats.org/officeDocument/2006/relationships/oleObject" Target="../embeddings/oleObject267.bin"/><Relationship Id="rId44" Type="http://schemas.openxmlformats.org/officeDocument/2006/relationships/image" Target="../media/image277.wmf"/><Relationship Id="rId43" Type="http://schemas.openxmlformats.org/officeDocument/2006/relationships/oleObject" Target="../embeddings/oleObject266.bin"/><Relationship Id="rId42" Type="http://schemas.openxmlformats.org/officeDocument/2006/relationships/image" Target="../media/image276.wmf"/><Relationship Id="rId41" Type="http://schemas.openxmlformats.org/officeDocument/2006/relationships/oleObject" Target="../embeddings/oleObject265.bin"/><Relationship Id="rId40" Type="http://schemas.openxmlformats.org/officeDocument/2006/relationships/image" Target="../media/image275.wmf"/><Relationship Id="rId4" Type="http://schemas.openxmlformats.org/officeDocument/2006/relationships/image" Target="../media/image257.wmf"/><Relationship Id="rId39" Type="http://schemas.openxmlformats.org/officeDocument/2006/relationships/oleObject" Target="../embeddings/oleObject264.bin"/><Relationship Id="rId38" Type="http://schemas.openxmlformats.org/officeDocument/2006/relationships/image" Target="../media/image274.wmf"/><Relationship Id="rId37" Type="http://schemas.openxmlformats.org/officeDocument/2006/relationships/oleObject" Target="../embeddings/oleObject263.bin"/><Relationship Id="rId36" Type="http://schemas.openxmlformats.org/officeDocument/2006/relationships/image" Target="../media/image273.wmf"/><Relationship Id="rId35" Type="http://schemas.openxmlformats.org/officeDocument/2006/relationships/oleObject" Target="../embeddings/oleObject262.bin"/><Relationship Id="rId34" Type="http://schemas.openxmlformats.org/officeDocument/2006/relationships/image" Target="../media/image272.wmf"/><Relationship Id="rId33" Type="http://schemas.openxmlformats.org/officeDocument/2006/relationships/oleObject" Target="../embeddings/oleObject261.bin"/><Relationship Id="rId32" Type="http://schemas.openxmlformats.org/officeDocument/2006/relationships/image" Target="../media/image271.wmf"/><Relationship Id="rId31" Type="http://schemas.openxmlformats.org/officeDocument/2006/relationships/oleObject" Target="../embeddings/oleObject260.bin"/><Relationship Id="rId30" Type="http://schemas.openxmlformats.org/officeDocument/2006/relationships/image" Target="../media/image270.wmf"/><Relationship Id="rId3" Type="http://schemas.openxmlformats.org/officeDocument/2006/relationships/oleObject" Target="../embeddings/oleObject246.bin"/><Relationship Id="rId29" Type="http://schemas.openxmlformats.org/officeDocument/2006/relationships/oleObject" Target="../embeddings/oleObject259.bin"/><Relationship Id="rId28" Type="http://schemas.openxmlformats.org/officeDocument/2006/relationships/image" Target="../media/image269.wmf"/><Relationship Id="rId27" Type="http://schemas.openxmlformats.org/officeDocument/2006/relationships/oleObject" Target="../embeddings/oleObject258.bin"/><Relationship Id="rId26" Type="http://schemas.openxmlformats.org/officeDocument/2006/relationships/image" Target="../media/image268.wmf"/><Relationship Id="rId25" Type="http://schemas.openxmlformats.org/officeDocument/2006/relationships/oleObject" Target="../embeddings/oleObject257.bin"/><Relationship Id="rId24" Type="http://schemas.openxmlformats.org/officeDocument/2006/relationships/image" Target="../media/image267.wmf"/><Relationship Id="rId23" Type="http://schemas.openxmlformats.org/officeDocument/2006/relationships/oleObject" Target="../embeddings/oleObject256.bin"/><Relationship Id="rId22" Type="http://schemas.openxmlformats.org/officeDocument/2006/relationships/image" Target="../media/image266.wmf"/><Relationship Id="rId21" Type="http://schemas.openxmlformats.org/officeDocument/2006/relationships/oleObject" Target="../embeddings/oleObject255.bin"/><Relationship Id="rId20" Type="http://schemas.openxmlformats.org/officeDocument/2006/relationships/image" Target="../media/image265.wmf"/><Relationship Id="rId2" Type="http://schemas.openxmlformats.org/officeDocument/2006/relationships/image" Target="../media/image256.wmf"/><Relationship Id="rId19" Type="http://schemas.openxmlformats.org/officeDocument/2006/relationships/oleObject" Target="../embeddings/oleObject254.bin"/><Relationship Id="rId18" Type="http://schemas.openxmlformats.org/officeDocument/2006/relationships/image" Target="../media/image264.wmf"/><Relationship Id="rId17" Type="http://schemas.openxmlformats.org/officeDocument/2006/relationships/oleObject" Target="../embeddings/oleObject253.bin"/><Relationship Id="rId16" Type="http://schemas.openxmlformats.org/officeDocument/2006/relationships/image" Target="../media/image263.wmf"/><Relationship Id="rId15" Type="http://schemas.openxmlformats.org/officeDocument/2006/relationships/oleObject" Target="../embeddings/oleObject252.bin"/><Relationship Id="rId14" Type="http://schemas.openxmlformats.org/officeDocument/2006/relationships/image" Target="../media/image262.wmf"/><Relationship Id="rId13" Type="http://schemas.openxmlformats.org/officeDocument/2006/relationships/oleObject" Target="../embeddings/oleObject251.bin"/><Relationship Id="rId12" Type="http://schemas.openxmlformats.org/officeDocument/2006/relationships/image" Target="../media/image261.wmf"/><Relationship Id="rId11" Type="http://schemas.openxmlformats.org/officeDocument/2006/relationships/oleObject" Target="../embeddings/oleObject250.bin"/><Relationship Id="rId10" Type="http://schemas.openxmlformats.org/officeDocument/2006/relationships/image" Target="../media/image260.wmf"/><Relationship Id="rId1" Type="http://schemas.openxmlformats.org/officeDocument/2006/relationships/oleObject" Target="../embeddings/oleObject245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2.bin"/><Relationship Id="rId8" Type="http://schemas.openxmlformats.org/officeDocument/2006/relationships/image" Target="../media/image282.wmf"/><Relationship Id="rId7" Type="http://schemas.openxmlformats.org/officeDocument/2006/relationships/oleObject" Target="../embeddings/oleObject271.bin"/><Relationship Id="rId6" Type="http://schemas.openxmlformats.org/officeDocument/2006/relationships/image" Target="../media/image281.wmf"/><Relationship Id="rId51" Type="http://schemas.openxmlformats.org/officeDocument/2006/relationships/notesSlide" Target="../notesSlides/notesSlide25.xml"/><Relationship Id="rId50" Type="http://schemas.openxmlformats.org/officeDocument/2006/relationships/vmlDrawing" Target="../drawings/vmlDrawing20.vml"/><Relationship Id="rId5" Type="http://schemas.openxmlformats.org/officeDocument/2006/relationships/oleObject" Target="../embeddings/oleObject270.bin"/><Relationship Id="rId49" Type="http://schemas.openxmlformats.org/officeDocument/2006/relationships/slideLayout" Target="../slideLayouts/slideLayout2.xml"/><Relationship Id="rId48" Type="http://schemas.openxmlformats.org/officeDocument/2006/relationships/image" Target="../media/image302.wmf"/><Relationship Id="rId47" Type="http://schemas.openxmlformats.org/officeDocument/2006/relationships/oleObject" Target="../embeddings/oleObject291.bin"/><Relationship Id="rId46" Type="http://schemas.openxmlformats.org/officeDocument/2006/relationships/image" Target="../media/image301.wmf"/><Relationship Id="rId45" Type="http://schemas.openxmlformats.org/officeDocument/2006/relationships/oleObject" Target="../embeddings/oleObject290.bin"/><Relationship Id="rId44" Type="http://schemas.openxmlformats.org/officeDocument/2006/relationships/image" Target="../media/image300.wmf"/><Relationship Id="rId43" Type="http://schemas.openxmlformats.org/officeDocument/2006/relationships/oleObject" Target="../embeddings/oleObject289.bin"/><Relationship Id="rId42" Type="http://schemas.openxmlformats.org/officeDocument/2006/relationships/image" Target="../media/image299.wmf"/><Relationship Id="rId41" Type="http://schemas.openxmlformats.org/officeDocument/2006/relationships/oleObject" Target="../embeddings/oleObject288.bin"/><Relationship Id="rId40" Type="http://schemas.openxmlformats.org/officeDocument/2006/relationships/image" Target="../media/image298.wmf"/><Relationship Id="rId4" Type="http://schemas.openxmlformats.org/officeDocument/2006/relationships/image" Target="../media/image280.wmf"/><Relationship Id="rId39" Type="http://schemas.openxmlformats.org/officeDocument/2006/relationships/oleObject" Target="../embeddings/oleObject287.bin"/><Relationship Id="rId38" Type="http://schemas.openxmlformats.org/officeDocument/2006/relationships/image" Target="../media/image297.wmf"/><Relationship Id="rId37" Type="http://schemas.openxmlformats.org/officeDocument/2006/relationships/oleObject" Target="../embeddings/oleObject286.bin"/><Relationship Id="rId36" Type="http://schemas.openxmlformats.org/officeDocument/2006/relationships/image" Target="../media/image296.wmf"/><Relationship Id="rId35" Type="http://schemas.openxmlformats.org/officeDocument/2006/relationships/oleObject" Target="../embeddings/oleObject285.bin"/><Relationship Id="rId34" Type="http://schemas.openxmlformats.org/officeDocument/2006/relationships/image" Target="../media/image295.wmf"/><Relationship Id="rId33" Type="http://schemas.openxmlformats.org/officeDocument/2006/relationships/oleObject" Target="../embeddings/oleObject284.bin"/><Relationship Id="rId32" Type="http://schemas.openxmlformats.org/officeDocument/2006/relationships/image" Target="../media/image294.wmf"/><Relationship Id="rId31" Type="http://schemas.openxmlformats.org/officeDocument/2006/relationships/oleObject" Target="../embeddings/oleObject283.bin"/><Relationship Id="rId30" Type="http://schemas.openxmlformats.org/officeDocument/2006/relationships/image" Target="../media/image293.wmf"/><Relationship Id="rId3" Type="http://schemas.openxmlformats.org/officeDocument/2006/relationships/oleObject" Target="../embeddings/oleObject269.bin"/><Relationship Id="rId29" Type="http://schemas.openxmlformats.org/officeDocument/2006/relationships/oleObject" Target="../embeddings/oleObject282.bin"/><Relationship Id="rId28" Type="http://schemas.openxmlformats.org/officeDocument/2006/relationships/image" Target="../media/image292.wmf"/><Relationship Id="rId27" Type="http://schemas.openxmlformats.org/officeDocument/2006/relationships/oleObject" Target="../embeddings/oleObject281.bin"/><Relationship Id="rId26" Type="http://schemas.openxmlformats.org/officeDocument/2006/relationships/image" Target="../media/image291.wmf"/><Relationship Id="rId25" Type="http://schemas.openxmlformats.org/officeDocument/2006/relationships/oleObject" Target="../embeddings/oleObject280.bin"/><Relationship Id="rId24" Type="http://schemas.openxmlformats.org/officeDocument/2006/relationships/image" Target="../media/image290.wmf"/><Relationship Id="rId23" Type="http://schemas.openxmlformats.org/officeDocument/2006/relationships/oleObject" Target="../embeddings/oleObject279.bin"/><Relationship Id="rId22" Type="http://schemas.openxmlformats.org/officeDocument/2006/relationships/image" Target="../media/image289.wmf"/><Relationship Id="rId21" Type="http://schemas.openxmlformats.org/officeDocument/2006/relationships/oleObject" Target="../embeddings/oleObject278.bin"/><Relationship Id="rId20" Type="http://schemas.openxmlformats.org/officeDocument/2006/relationships/image" Target="../media/image288.wmf"/><Relationship Id="rId2" Type="http://schemas.openxmlformats.org/officeDocument/2006/relationships/image" Target="../media/image279.wmf"/><Relationship Id="rId19" Type="http://schemas.openxmlformats.org/officeDocument/2006/relationships/oleObject" Target="../embeddings/oleObject277.bin"/><Relationship Id="rId18" Type="http://schemas.openxmlformats.org/officeDocument/2006/relationships/image" Target="../media/image287.wmf"/><Relationship Id="rId17" Type="http://schemas.openxmlformats.org/officeDocument/2006/relationships/oleObject" Target="../embeddings/oleObject276.bin"/><Relationship Id="rId16" Type="http://schemas.openxmlformats.org/officeDocument/2006/relationships/image" Target="../media/image286.wmf"/><Relationship Id="rId15" Type="http://schemas.openxmlformats.org/officeDocument/2006/relationships/oleObject" Target="../embeddings/oleObject275.bin"/><Relationship Id="rId14" Type="http://schemas.openxmlformats.org/officeDocument/2006/relationships/image" Target="../media/image285.wmf"/><Relationship Id="rId13" Type="http://schemas.openxmlformats.org/officeDocument/2006/relationships/oleObject" Target="../embeddings/oleObject274.bin"/><Relationship Id="rId12" Type="http://schemas.openxmlformats.org/officeDocument/2006/relationships/image" Target="../media/image284.wmf"/><Relationship Id="rId11" Type="http://schemas.openxmlformats.org/officeDocument/2006/relationships/oleObject" Target="../embeddings/oleObject273.bin"/><Relationship Id="rId10" Type="http://schemas.openxmlformats.org/officeDocument/2006/relationships/image" Target="../media/image283.wmf"/><Relationship Id="rId1" Type="http://schemas.openxmlformats.org/officeDocument/2006/relationships/oleObject" Target="../embeddings/oleObject268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6.bin"/><Relationship Id="rId8" Type="http://schemas.openxmlformats.org/officeDocument/2006/relationships/image" Target="../media/image306.wmf"/><Relationship Id="rId7" Type="http://schemas.openxmlformats.org/officeDocument/2006/relationships/oleObject" Target="../embeddings/oleObject295.bin"/><Relationship Id="rId6" Type="http://schemas.openxmlformats.org/officeDocument/2006/relationships/image" Target="../media/image305.wmf"/><Relationship Id="rId5" Type="http://schemas.openxmlformats.org/officeDocument/2006/relationships/oleObject" Target="../embeddings/oleObject294.bin"/><Relationship Id="rId4" Type="http://schemas.openxmlformats.org/officeDocument/2006/relationships/image" Target="../media/image304.wmf"/><Relationship Id="rId35" Type="http://schemas.openxmlformats.org/officeDocument/2006/relationships/notesSlide" Target="../notesSlides/notesSlide26.xml"/><Relationship Id="rId34" Type="http://schemas.openxmlformats.org/officeDocument/2006/relationships/vmlDrawing" Target="../drawings/vmlDrawing21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318.wmf"/><Relationship Id="rId31" Type="http://schemas.openxmlformats.org/officeDocument/2006/relationships/oleObject" Target="../embeddings/oleObject307.bin"/><Relationship Id="rId30" Type="http://schemas.openxmlformats.org/officeDocument/2006/relationships/image" Target="../media/image317.wmf"/><Relationship Id="rId3" Type="http://schemas.openxmlformats.org/officeDocument/2006/relationships/oleObject" Target="../embeddings/oleObject293.bin"/><Relationship Id="rId29" Type="http://schemas.openxmlformats.org/officeDocument/2006/relationships/oleObject" Target="../embeddings/oleObject306.bin"/><Relationship Id="rId28" Type="http://schemas.openxmlformats.org/officeDocument/2006/relationships/image" Target="../media/image316.wmf"/><Relationship Id="rId27" Type="http://schemas.openxmlformats.org/officeDocument/2006/relationships/oleObject" Target="../embeddings/oleObject305.bin"/><Relationship Id="rId26" Type="http://schemas.openxmlformats.org/officeDocument/2006/relationships/image" Target="../media/image315.wmf"/><Relationship Id="rId25" Type="http://schemas.openxmlformats.org/officeDocument/2006/relationships/oleObject" Target="../embeddings/oleObject304.bin"/><Relationship Id="rId24" Type="http://schemas.openxmlformats.org/officeDocument/2006/relationships/image" Target="../media/image314.wmf"/><Relationship Id="rId23" Type="http://schemas.openxmlformats.org/officeDocument/2006/relationships/oleObject" Target="../embeddings/oleObject303.bin"/><Relationship Id="rId22" Type="http://schemas.openxmlformats.org/officeDocument/2006/relationships/image" Target="../media/image313.wmf"/><Relationship Id="rId21" Type="http://schemas.openxmlformats.org/officeDocument/2006/relationships/oleObject" Target="../embeddings/oleObject302.bin"/><Relationship Id="rId20" Type="http://schemas.openxmlformats.org/officeDocument/2006/relationships/image" Target="../media/image312.wmf"/><Relationship Id="rId2" Type="http://schemas.openxmlformats.org/officeDocument/2006/relationships/image" Target="../media/image303.wmf"/><Relationship Id="rId19" Type="http://schemas.openxmlformats.org/officeDocument/2006/relationships/oleObject" Target="../embeddings/oleObject301.bin"/><Relationship Id="rId18" Type="http://schemas.openxmlformats.org/officeDocument/2006/relationships/image" Target="../media/image311.wmf"/><Relationship Id="rId17" Type="http://schemas.openxmlformats.org/officeDocument/2006/relationships/oleObject" Target="../embeddings/oleObject300.bin"/><Relationship Id="rId16" Type="http://schemas.openxmlformats.org/officeDocument/2006/relationships/image" Target="../media/image310.wmf"/><Relationship Id="rId15" Type="http://schemas.openxmlformats.org/officeDocument/2006/relationships/oleObject" Target="../embeddings/oleObject299.bin"/><Relationship Id="rId14" Type="http://schemas.openxmlformats.org/officeDocument/2006/relationships/image" Target="../media/image309.wmf"/><Relationship Id="rId13" Type="http://schemas.openxmlformats.org/officeDocument/2006/relationships/oleObject" Target="../embeddings/oleObject298.bin"/><Relationship Id="rId12" Type="http://schemas.openxmlformats.org/officeDocument/2006/relationships/image" Target="../media/image308.wmf"/><Relationship Id="rId11" Type="http://schemas.openxmlformats.org/officeDocument/2006/relationships/oleObject" Target="../embeddings/oleObject297.bin"/><Relationship Id="rId10" Type="http://schemas.openxmlformats.org/officeDocument/2006/relationships/image" Target="../media/image307.wmf"/><Relationship Id="rId1" Type="http://schemas.openxmlformats.org/officeDocument/2006/relationships/oleObject" Target="../embeddings/oleObject292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2.bin"/><Relationship Id="rId8" Type="http://schemas.openxmlformats.org/officeDocument/2006/relationships/image" Target="../media/image322.wmf"/><Relationship Id="rId7" Type="http://schemas.openxmlformats.org/officeDocument/2006/relationships/oleObject" Target="../embeddings/oleObject311.bin"/><Relationship Id="rId6" Type="http://schemas.openxmlformats.org/officeDocument/2006/relationships/image" Target="../media/image321.wmf"/><Relationship Id="rId5" Type="http://schemas.openxmlformats.org/officeDocument/2006/relationships/oleObject" Target="../embeddings/oleObject310.bin"/><Relationship Id="rId49" Type="http://schemas.openxmlformats.org/officeDocument/2006/relationships/notesSlide" Target="../notesSlides/notesSlide27.xml"/><Relationship Id="rId48" Type="http://schemas.openxmlformats.org/officeDocument/2006/relationships/vmlDrawing" Target="../drawings/vmlDrawing22.v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341.wmf"/><Relationship Id="rId45" Type="http://schemas.openxmlformats.org/officeDocument/2006/relationships/oleObject" Target="../embeddings/oleObject330.bin"/><Relationship Id="rId44" Type="http://schemas.openxmlformats.org/officeDocument/2006/relationships/image" Target="../media/image340.wmf"/><Relationship Id="rId43" Type="http://schemas.openxmlformats.org/officeDocument/2006/relationships/oleObject" Target="../embeddings/oleObject329.bin"/><Relationship Id="rId42" Type="http://schemas.openxmlformats.org/officeDocument/2006/relationships/image" Target="../media/image339.wmf"/><Relationship Id="rId41" Type="http://schemas.openxmlformats.org/officeDocument/2006/relationships/oleObject" Target="../embeddings/oleObject328.bin"/><Relationship Id="rId40" Type="http://schemas.openxmlformats.org/officeDocument/2006/relationships/image" Target="../media/image338.wmf"/><Relationship Id="rId4" Type="http://schemas.openxmlformats.org/officeDocument/2006/relationships/image" Target="../media/image320.wmf"/><Relationship Id="rId39" Type="http://schemas.openxmlformats.org/officeDocument/2006/relationships/oleObject" Target="../embeddings/oleObject327.bin"/><Relationship Id="rId38" Type="http://schemas.openxmlformats.org/officeDocument/2006/relationships/image" Target="../media/image337.wmf"/><Relationship Id="rId37" Type="http://schemas.openxmlformats.org/officeDocument/2006/relationships/oleObject" Target="../embeddings/oleObject326.bin"/><Relationship Id="rId36" Type="http://schemas.openxmlformats.org/officeDocument/2006/relationships/image" Target="../media/image336.wmf"/><Relationship Id="rId35" Type="http://schemas.openxmlformats.org/officeDocument/2006/relationships/oleObject" Target="../embeddings/oleObject325.bin"/><Relationship Id="rId34" Type="http://schemas.openxmlformats.org/officeDocument/2006/relationships/image" Target="../media/image335.wmf"/><Relationship Id="rId33" Type="http://schemas.openxmlformats.org/officeDocument/2006/relationships/oleObject" Target="../embeddings/oleObject324.bin"/><Relationship Id="rId32" Type="http://schemas.openxmlformats.org/officeDocument/2006/relationships/image" Target="../media/image334.wmf"/><Relationship Id="rId31" Type="http://schemas.openxmlformats.org/officeDocument/2006/relationships/oleObject" Target="../embeddings/oleObject323.bin"/><Relationship Id="rId30" Type="http://schemas.openxmlformats.org/officeDocument/2006/relationships/image" Target="../media/image333.wmf"/><Relationship Id="rId3" Type="http://schemas.openxmlformats.org/officeDocument/2006/relationships/oleObject" Target="../embeddings/oleObject309.bin"/><Relationship Id="rId29" Type="http://schemas.openxmlformats.org/officeDocument/2006/relationships/oleObject" Target="../embeddings/oleObject322.bin"/><Relationship Id="rId28" Type="http://schemas.openxmlformats.org/officeDocument/2006/relationships/image" Target="../media/image332.wmf"/><Relationship Id="rId27" Type="http://schemas.openxmlformats.org/officeDocument/2006/relationships/oleObject" Target="../embeddings/oleObject321.bin"/><Relationship Id="rId26" Type="http://schemas.openxmlformats.org/officeDocument/2006/relationships/image" Target="../media/image331.wmf"/><Relationship Id="rId25" Type="http://schemas.openxmlformats.org/officeDocument/2006/relationships/oleObject" Target="../embeddings/oleObject320.bin"/><Relationship Id="rId24" Type="http://schemas.openxmlformats.org/officeDocument/2006/relationships/image" Target="../media/image330.wmf"/><Relationship Id="rId23" Type="http://schemas.openxmlformats.org/officeDocument/2006/relationships/oleObject" Target="../embeddings/oleObject319.bin"/><Relationship Id="rId22" Type="http://schemas.openxmlformats.org/officeDocument/2006/relationships/image" Target="../media/image329.wmf"/><Relationship Id="rId21" Type="http://schemas.openxmlformats.org/officeDocument/2006/relationships/oleObject" Target="../embeddings/oleObject318.bin"/><Relationship Id="rId20" Type="http://schemas.openxmlformats.org/officeDocument/2006/relationships/image" Target="../media/image328.wmf"/><Relationship Id="rId2" Type="http://schemas.openxmlformats.org/officeDocument/2006/relationships/image" Target="../media/image319.wmf"/><Relationship Id="rId19" Type="http://schemas.openxmlformats.org/officeDocument/2006/relationships/oleObject" Target="../embeddings/oleObject317.bin"/><Relationship Id="rId18" Type="http://schemas.openxmlformats.org/officeDocument/2006/relationships/image" Target="../media/image327.wmf"/><Relationship Id="rId17" Type="http://schemas.openxmlformats.org/officeDocument/2006/relationships/oleObject" Target="../embeddings/oleObject316.bin"/><Relationship Id="rId16" Type="http://schemas.openxmlformats.org/officeDocument/2006/relationships/image" Target="../media/image326.wmf"/><Relationship Id="rId15" Type="http://schemas.openxmlformats.org/officeDocument/2006/relationships/oleObject" Target="../embeddings/oleObject315.bin"/><Relationship Id="rId14" Type="http://schemas.openxmlformats.org/officeDocument/2006/relationships/image" Target="../media/image325.wmf"/><Relationship Id="rId13" Type="http://schemas.openxmlformats.org/officeDocument/2006/relationships/oleObject" Target="../embeddings/oleObject314.bin"/><Relationship Id="rId12" Type="http://schemas.openxmlformats.org/officeDocument/2006/relationships/image" Target="../media/image324.wmf"/><Relationship Id="rId11" Type="http://schemas.openxmlformats.org/officeDocument/2006/relationships/oleObject" Target="../embeddings/oleObject313.bin"/><Relationship Id="rId10" Type="http://schemas.openxmlformats.org/officeDocument/2006/relationships/image" Target="../media/image323.wmf"/><Relationship Id="rId1" Type="http://schemas.openxmlformats.org/officeDocument/2006/relationships/oleObject" Target="../embeddings/oleObject308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5.bin"/><Relationship Id="rId8" Type="http://schemas.openxmlformats.org/officeDocument/2006/relationships/image" Target="../media/image345.wmf"/><Relationship Id="rId7" Type="http://schemas.openxmlformats.org/officeDocument/2006/relationships/oleObject" Target="../embeddings/oleObject334.bin"/><Relationship Id="rId6" Type="http://schemas.openxmlformats.org/officeDocument/2006/relationships/image" Target="../media/image344.wmf"/><Relationship Id="rId5" Type="http://schemas.openxmlformats.org/officeDocument/2006/relationships/oleObject" Target="../embeddings/oleObject333.bin"/><Relationship Id="rId49" Type="http://schemas.openxmlformats.org/officeDocument/2006/relationships/notesSlide" Target="../notesSlides/notesSlide28.xml"/><Relationship Id="rId48" Type="http://schemas.openxmlformats.org/officeDocument/2006/relationships/vmlDrawing" Target="../drawings/vmlDrawing23.v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364.wmf"/><Relationship Id="rId45" Type="http://schemas.openxmlformats.org/officeDocument/2006/relationships/oleObject" Target="../embeddings/oleObject353.bin"/><Relationship Id="rId44" Type="http://schemas.openxmlformats.org/officeDocument/2006/relationships/image" Target="../media/image363.wmf"/><Relationship Id="rId43" Type="http://schemas.openxmlformats.org/officeDocument/2006/relationships/oleObject" Target="../embeddings/oleObject352.bin"/><Relationship Id="rId42" Type="http://schemas.openxmlformats.org/officeDocument/2006/relationships/image" Target="../media/image362.wmf"/><Relationship Id="rId41" Type="http://schemas.openxmlformats.org/officeDocument/2006/relationships/oleObject" Target="../embeddings/oleObject351.bin"/><Relationship Id="rId40" Type="http://schemas.openxmlformats.org/officeDocument/2006/relationships/image" Target="../media/image361.wmf"/><Relationship Id="rId4" Type="http://schemas.openxmlformats.org/officeDocument/2006/relationships/image" Target="../media/image343.wmf"/><Relationship Id="rId39" Type="http://schemas.openxmlformats.org/officeDocument/2006/relationships/oleObject" Target="../embeddings/oleObject350.bin"/><Relationship Id="rId38" Type="http://schemas.openxmlformats.org/officeDocument/2006/relationships/image" Target="../media/image360.wmf"/><Relationship Id="rId37" Type="http://schemas.openxmlformats.org/officeDocument/2006/relationships/oleObject" Target="../embeddings/oleObject349.bin"/><Relationship Id="rId36" Type="http://schemas.openxmlformats.org/officeDocument/2006/relationships/image" Target="../media/image359.wmf"/><Relationship Id="rId35" Type="http://schemas.openxmlformats.org/officeDocument/2006/relationships/oleObject" Target="../embeddings/oleObject348.bin"/><Relationship Id="rId34" Type="http://schemas.openxmlformats.org/officeDocument/2006/relationships/image" Target="../media/image358.wmf"/><Relationship Id="rId33" Type="http://schemas.openxmlformats.org/officeDocument/2006/relationships/oleObject" Target="../embeddings/oleObject347.bin"/><Relationship Id="rId32" Type="http://schemas.openxmlformats.org/officeDocument/2006/relationships/image" Target="../media/image357.wmf"/><Relationship Id="rId31" Type="http://schemas.openxmlformats.org/officeDocument/2006/relationships/oleObject" Target="../embeddings/oleObject346.bin"/><Relationship Id="rId30" Type="http://schemas.openxmlformats.org/officeDocument/2006/relationships/image" Target="../media/image356.wmf"/><Relationship Id="rId3" Type="http://schemas.openxmlformats.org/officeDocument/2006/relationships/oleObject" Target="../embeddings/oleObject332.bin"/><Relationship Id="rId29" Type="http://schemas.openxmlformats.org/officeDocument/2006/relationships/oleObject" Target="../embeddings/oleObject345.bin"/><Relationship Id="rId28" Type="http://schemas.openxmlformats.org/officeDocument/2006/relationships/image" Target="../media/image355.wmf"/><Relationship Id="rId27" Type="http://schemas.openxmlformats.org/officeDocument/2006/relationships/oleObject" Target="../embeddings/oleObject344.bin"/><Relationship Id="rId26" Type="http://schemas.openxmlformats.org/officeDocument/2006/relationships/image" Target="../media/image354.wmf"/><Relationship Id="rId25" Type="http://schemas.openxmlformats.org/officeDocument/2006/relationships/oleObject" Target="../embeddings/oleObject343.bin"/><Relationship Id="rId24" Type="http://schemas.openxmlformats.org/officeDocument/2006/relationships/image" Target="../media/image353.wmf"/><Relationship Id="rId23" Type="http://schemas.openxmlformats.org/officeDocument/2006/relationships/oleObject" Target="../embeddings/oleObject342.bin"/><Relationship Id="rId22" Type="http://schemas.openxmlformats.org/officeDocument/2006/relationships/image" Target="../media/image352.wmf"/><Relationship Id="rId21" Type="http://schemas.openxmlformats.org/officeDocument/2006/relationships/oleObject" Target="../embeddings/oleObject341.bin"/><Relationship Id="rId20" Type="http://schemas.openxmlformats.org/officeDocument/2006/relationships/image" Target="../media/image351.wmf"/><Relationship Id="rId2" Type="http://schemas.openxmlformats.org/officeDocument/2006/relationships/image" Target="../media/image342.wmf"/><Relationship Id="rId19" Type="http://schemas.openxmlformats.org/officeDocument/2006/relationships/oleObject" Target="../embeddings/oleObject340.bin"/><Relationship Id="rId18" Type="http://schemas.openxmlformats.org/officeDocument/2006/relationships/image" Target="../media/image350.wmf"/><Relationship Id="rId17" Type="http://schemas.openxmlformats.org/officeDocument/2006/relationships/oleObject" Target="../embeddings/oleObject339.bin"/><Relationship Id="rId16" Type="http://schemas.openxmlformats.org/officeDocument/2006/relationships/image" Target="../media/image349.wmf"/><Relationship Id="rId15" Type="http://schemas.openxmlformats.org/officeDocument/2006/relationships/oleObject" Target="../embeddings/oleObject338.bin"/><Relationship Id="rId14" Type="http://schemas.openxmlformats.org/officeDocument/2006/relationships/image" Target="../media/image348.wmf"/><Relationship Id="rId13" Type="http://schemas.openxmlformats.org/officeDocument/2006/relationships/oleObject" Target="../embeddings/oleObject337.bin"/><Relationship Id="rId12" Type="http://schemas.openxmlformats.org/officeDocument/2006/relationships/image" Target="../media/image347.wmf"/><Relationship Id="rId11" Type="http://schemas.openxmlformats.org/officeDocument/2006/relationships/oleObject" Target="../embeddings/oleObject336.bin"/><Relationship Id="rId10" Type="http://schemas.openxmlformats.org/officeDocument/2006/relationships/image" Target="../media/image346.wmf"/><Relationship Id="rId1" Type="http://schemas.openxmlformats.org/officeDocument/2006/relationships/oleObject" Target="../embeddings/oleObject331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8.bin"/><Relationship Id="rId8" Type="http://schemas.openxmlformats.org/officeDocument/2006/relationships/image" Target="../media/image368.emf"/><Relationship Id="rId7" Type="http://schemas.openxmlformats.org/officeDocument/2006/relationships/oleObject" Target="../embeddings/oleObject357.bin"/><Relationship Id="rId6" Type="http://schemas.openxmlformats.org/officeDocument/2006/relationships/image" Target="../media/image367.emf"/><Relationship Id="rId5" Type="http://schemas.openxmlformats.org/officeDocument/2006/relationships/oleObject" Target="../embeddings/oleObject356.bin"/><Relationship Id="rId4" Type="http://schemas.openxmlformats.org/officeDocument/2006/relationships/image" Target="../media/image366.emf"/><Relationship Id="rId3" Type="http://schemas.openxmlformats.org/officeDocument/2006/relationships/oleObject" Target="../embeddings/oleObject355.bin"/><Relationship Id="rId2" Type="http://schemas.openxmlformats.org/officeDocument/2006/relationships/image" Target="../media/image365.wmf"/><Relationship Id="rId13" Type="http://schemas.openxmlformats.org/officeDocument/2006/relationships/notesSlide" Target="../notesSlides/notesSlide29.xml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69.wmf"/><Relationship Id="rId1" Type="http://schemas.openxmlformats.org/officeDocument/2006/relationships/oleObject" Target="../embeddings/oleObject35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3.bin"/><Relationship Id="rId8" Type="http://schemas.openxmlformats.org/officeDocument/2006/relationships/image" Target="../media/image373.emf"/><Relationship Id="rId7" Type="http://schemas.openxmlformats.org/officeDocument/2006/relationships/oleObject" Target="../embeddings/oleObject362.bin"/><Relationship Id="rId6" Type="http://schemas.openxmlformats.org/officeDocument/2006/relationships/image" Target="../media/image372.emf"/><Relationship Id="rId5" Type="http://schemas.openxmlformats.org/officeDocument/2006/relationships/oleObject" Target="../embeddings/oleObject361.bin"/><Relationship Id="rId4" Type="http://schemas.openxmlformats.org/officeDocument/2006/relationships/image" Target="../media/image371.emf"/><Relationship Id="rId3" Type="http://schemas.openxmlformats.org/officeDocument/2006/relationships/oleObject" Target="../embeddings/oleObject360.bin"/><Relationship Id="rId21" Type="http://schemas.openxmlformats.org/officeDocument/2006/relationships/notesSlide" Target="../notesSlides/notesSlide30.xml"/><Relationship Id="rId20" Type="http://schemas.openxmlformats.org/officeDocument/2006/relationships/vmlDrawing" Target="../drawings/vmlDrawing25.vml"/><Relationship Id="rId2" Type="http://schemas.openxmlformats.org/officeDocument/2006/relationships/image" Target="../media/image370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78.wmf"/><Relationship Id="rId17" Type="http://schemas.openxmlformats.org/officeDocument/2006/relationships/oleObject" Target="../embeddings/oleObject367.bin"/><Relationship Id="rId16" Type="http://schemas.openxmlformats.org/officeDocument/2006/relationships/image" Target="../media/image377.wmf"/><Relationship Id="rId15" Type="http://schemas.openxmlformats.org/officeDocument/2006/relationships/oleObject" Target="../embeddings/oleObject366.bin"/><Relationship Id="rId14" Type="http://schemas.openxmlformats.org/officeDocument/2006/relationships/image" Target="../media/image376.wmf"/><Relationship Id="rId13" Type="http://schemas.openxmlformats.org/officeDocument/2006/relationships/oleObject" Target="../embeddings/oleObject365.bin"/><Relationship Id="rId12" Type="http://schemas.openxmlformats.org/officeDocument/2006/relationships/image" Target="../media/image375.wmf"/><Relationship Id="rId11" Type="http://schemas.openxmlformats.org/officeDocument/2006/relationships/oleObject" Target="../embeddings/oleObject364.bin"/><Relationship Id="rId10" Type="http://schemas.openxmlformats.org/officeDocument/2006/relationships/image" Target="../media/image374.wmf"/><Relationship Id="rId1" Type="http://schemas.openxmlformats.org/officeDocument/2006/relationships/oleObject" Target="../embeddings/oleObject35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2.bin"/><Relationship Id="rId8" Type="http://schemas.openxmlformats.org/officeDocument/2006/relationships/image" Target="../media/image382.wmf"/><Relationship Id="rId7" Type="http://schemas.openxmlformats.org/officeDocument/2006/relationships/oleObject" Target="../embeddings/oleObject371.bin"/><Relationship Id="rId6" Type="http://schemas.openxmlformats.org/officeDocument/2006/relationships/image" Target="../media/image381.wmf"/><Relationship Id="rId5" Type="http://schemas.openxmlformats.org/officeDocument/2006/relationships/oleObject" Target="../embeddings/oleObject370.bin"/><Relationship Id="rId4" Type="http://schemas.openxmlformats.org/officeDocument/2006/relationships/image" Target="../media/image380.wmf"/><Relationship Id="rId3" Type="http://schemas.openxmlformats.org/officeDocument/2006/relationships/oleObject" Target="../embeddings/oleObject369.bin"/><Relationship Id="rId24" Type="http://schemas.openxmlformats.org/officeDocument/2006/relationships/notesSlide" Target="../notesSlides/notesSlide31.xml"/><Relationship Id="rId23" Type="http://schemas.openxmlformats.org/officeDocument/2006/relationships/vmlDrawing" Target="../drawings/vmlDrawing26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89.png"/><Relationship Id="rId20" Type="http://schemas.openxmlformats.org/officeDocument/2006/relationships/oleObject" Target="../embeddings/oleObject377.bin"/><Relationship Id="rId2" Type="http://schemas.openxmlformats.org/officeDocument/2006/relationships/image" Target="../media/image379.wmf"/><Relationship Id="rId19" Type="http://schemas.openxmlformats.org/officeDocument/2006/relationships/image" Target="../media/image388.png"/><Relationship Id="rId18" Type="http://schemas.openxmlformats.org/officeDocument/2006/relationships/image" Target="../media/image387.wmf"/><Relationship Id="rId17" Type="http://schemas.openxmlformats.org/officeDocument/2006/relationships/oleObject" Target="../embeddings/oleObject376.bin"/><Relationship Id="rId16" Type="http://schemas.openxmlformats.org/officeDocument/2006/relationships/image" Target="../media/image386.wmf"/><Relationship Id="rId15" Type="http://schemas.openxmlformats.org/officeDocument/2006/relationships/oleObject" Target="../embeddings/oleObject375.bin"/><Relationship Id="rId14" Type="http://schemas.openxmlformats.org/officeDocument/2006/relationships/image" Target="../media/image385.wmf"/><Relationship Id="rId13" Type="http://schemas.openxmlformats.org/officeDocument/2006/relationships/oleObject" Target="../embeddings/oleObject374.bin"/><Relationship Id="rId12" Type="http://schemas.openxmlformats.org/officeDocument/2006/relationships/image" Target="../media/image384.wmf"/><Relationship Id="rId11" Type="http://schemas.openxmlformats.org/officeDocument/2006/relationships/oleObject" Target="../embeddings/oleObject373.bin"/><Relationship Id="rId10" Type="http://schemas.openxmlformats.org/officeDocument/2006/relationships/image" Target="../media/image383.wmf"/><Relationship Id="rId1" Type="http://schemas.openxmlformats.org/officeDocument/2006/relationships/oleObject" Target="../embeddings/oleObject36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2.bin"/><Relationship Id="rId8" Type="http://schemas.openxmlformats.org/officeDocument/2006/relationships/image" Target="../media/image393.wmf"/><Relationship Id="rId7" Type="http://schemas.openxmlformats.org/officeDocument/2006/relationships/oleObject" Target="../embeddings/oleObject381.bin"/><Relationship Id="rId6" Type="http://schemas.openxmlformats.org/officeDocument/2006/relationships/image" Target="../media/image392.wmf"/><Relationship Id="rId5" Type="http://schemas.openxmlformats.org/officeDocument/2006/relationships/oleObject" Target="../embeddings/oleObject380.bin"/><Relationship Id="rId4" Type="http://schemas.openxmlformats.org/officeDocument/2006/relationships/image" Target="../media/image391.wmf"/><Relationship Id="rId3" Type="http://schemas.openxmlformats.org/officeDocument/2006/relationships/oleObject" Target="../embeddings/oleObject379.bin"/><Relationship Id="rId22" Type="http://schemas.openxmlformats.org/officeDocument/2006/relationships/notesSlide" Target="../notesSlides/notesSlide32.xml"/><Relationship Id="rId21" Type="http://schemas.openxmlformats.org/officeDocument/2006/relationships/vmlDrawing" Target="../drawings/vmlDrawing27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390.wmf"/><Relationship Id="rId19" Type="http://schemas.openxmlformats.org/officeDocument/2006/relationships/image" Target="../media/image398.wmf"/><Relationship Id="rId18" Type="http://schemas.openxmlformats.org/officeDocument/2006/relationships/oleObject" Target="../embeddings/oleObject387.bin"/><Relationship Id="rId17" Type="http://schemas.openxmlformats.org/officeDocument/2006/relationships/oleObject" Target="../embeddings/oleObject386.bin"/><Relationship Id="rId16" Type="http://schemas.openxmlformats.org/officeDocument/2006/relationships/image" Target="../media/image397.wmf"/><Relationship Id="rId15" Type="http://schemas.openxmlformats.org/officeDocument/2006/relationships/oleObject" Target="../embeddings/oleObject385.bin"/><Relationship Id="rId14" Type="http://schemas.openxmlformats.org/officeDocument/2006/relationships/image" Target="../media/image396.wmf"/><Relationship Id="rId13" Type="http://schemas.openxmlformats.org/officeDocument/2006/relationships/oleObject" Target="../embeddings/oleObject384.bin"/><Relationship Id="rId12" Type="http://schemas.openxmlformats.org/officeDocument/2006/relationships/image" Target="../media/image395.wmf"/><Relationship Id="rId11" Type="http://schemas.openxmlformats.org/officeDocument/2006/relationships/oleObject" Target="../embeddings/oleObject383.bin"/><Relationship Id="rId10" Type="http://schemas.openxmlformats.org/officeDocument/2006/relationships/image" Target="../media/image394.wmf"/><Relationship Id="rId1" Type="http://schemas.openxmlformats.org/officeDocument/2006/relationships/oleObject" Target="../embeddings/oleObject378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2.bin"/><Relationship Id="rId8" Type="http://schemas.openxmlformats.org/officeDocument/2006/relationships/image" Target="../media/image402.wmf"/><Relationship Id="rId7" Type="http://schemas.openxmlformats.org/officeDocument/2006/relationships/oleObject" Target="../embeddings/oleObject391.bin"/><Relationship Id="rId6" Type="http://schemas.openxmlformats.org/officeDocument/2006/relationships/image" Target="../media/image401.wmf"/><Relationship Id="rId5" Type="http://schemas.openxmlformats.org/officeDocument/2006/relationships/oleObject" Target="../embeddings/oleObject390.bin"/><Relationship Id="rId43" Type="http://schemas.openxmlformats.org/officeDocument/2006/relationships/notesSlide" Target="../notesSlides/notesSlide33.xml"/><Relationship Id="rId42" Type="http://schemas.openxmlformats.org/officeDocument/2006/relationships/vmlDrawing" Target="../drawings/vmlDrawing28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418.wmf"/><Relationship Id="rId4" Type="http://schemas.openxmlformats.org/officeDocument/2006/relationships/image" Target="../media/image400.wmf"/><Relationship Id="rId39" Type="http://schemas.openxmlformats.org/officeDocument/2006/relationships/oleObject" Target="../embeddings/oleObject407.bin"/><Relationship Id="rId38" Type="http://schemas.openxmlformats.org/officeDocument/2006/relationships/image" Target="../media/image417.wmf"/><Relationship Id="rId37" Type="http://schemas.openxmlformats.org/officeDocument/2006/relationships/oleObject" Target="../embeddings/oleObject406.bin"/><Relationship Id="rId36" Type="http://schemas.openxmlformats.org/officeDocument/2006/relationships/image" Target="../media/image416.wmf"/><Relationship Id="rId35" Type="http://schemas.openxmlformats.org/officeDocument/2006/relationships/oleObject" Target="../embeddings/oleObject405.bin"/><Relationship Id="rId34" Type="http://schemas.openxmlformats.org/officeDocument/2006/relationships/image" Target="../media/image415.wmf"/><Relationship Id="rId33" Type="http://schemas.openxmlformats.org/officeDocument/2006/relationships/oleObject" Target="../embeddings/oleObject404.bin"/><Relationship Id="rId32" Type="http://schemas.openxmlformats.org/officeDocument/2006/relationships/image" Target="../media/image414.wmf"/><Relationship Id="rId31" Type="http://schemas.openxmlformats.org/officeDocument/2006/relationships/oleObject" Target="../embeddings/oleObject403.bin"/><Relationship Id="rId30" Type="http://schemas.openxmlformats.org/officeDocument/2006/relationships/image" Target="../media/image413.wmf"/><Relationship Id="rId3" Type="http://schemas.openxmlformats.org/officeDocument/2006/relationships/oleObject" Target="../embeddings/oleObject389.bin"/><Relationship Id="rId29" Type="http://schemas.openxmlformats.org/officeDocument/2006/relationships/oleObject" Target="../embeddings/oleObject402.bin"/><Relationship Id="rId28" Type="http://schemas.openxmlformats.org/officeDocument/2006/relationships/image" Target="../media/image412.wmf"/><Relationship Id="rId27" Type="http://schemas.openxmlformats.org/officeDocument/2006/relationships/oleObject" Target="../embeddings/oleObject401.bin"/><Relationship Id="rId26" Type="http://schemas.openxmlformats.org/officeDocument/2006/relationships/image" Target="../media/image411.wmf"/><Relationship Id="rId25" Type="http://schemas.openxmlformats.org/officeDocument/2006/relationships/oleObject" Target="../embeddings/oleObject400.bin"/><Relationship Id="rId24" Type="http://schemas.openxmlformats.org/officeDocument/2006/relationships/image" Target="../media/image410.wmf"/><Relationship Id="rId23" Type="http://schemas.openxmlformats.org/officeDocument/2006/relationships/oleObject" Target="../embeddings/oleObject399.bin"/><Relationship Id="rId22" Type="http://schemas.openxmlformats.org/officeDocument/2006/relationships/image" Target="../media/image409.wmf"/><Relationship Id="rId21" Type="http://schemas.openxmlformats.org/officeDocument/2006/relationships/oleObject" Target="../embeddings/oleObject398.bin"/><Relationship Id="rId20" Type="http://schemas.openxmlformats.org/officeDocument/2006/relationships/image" Target="../media/image408.wmf"/><Relationship Id="rId2" Type="http://schemas.openxmlformats.org/officeDocument/2006/relationships/image" Target="../media/image399.wmf"/><Relationship Id="rId19" Type="http://schemas.openxmlformats.org/officeDocument/2006/relationships/oleObject" Target="../embeddings/oleObject397.bin"/><Relationship Id="rId18" Type="http://schemas.openxmlformats.org/officeDocument/2006/relationships/image" Target="../media/image407.wmf"/><Relationship Id="rId17" Type="http://schemas.openxmlformats.org/officeDocument/2006/relationships/oleObject" Target="../embeddings/oleObject396.bin"/><Relationship Id="rId16" Type="http://schemas.openxmlformats.org/officeDocument/2006/relationships/image" Target="../media/image406.wmf"/><Relationship Id="rId15" Type="http://schemas.openxmlformats.org/officeDocument/2006/relationships/oleObject" Target="../embeddings/oleObject395.bin"/><Relationship Id="rId14" Type="http://schemas.openxmlformats.org/officeDocument/2006/relationships/image" Target="../media/image405.wmf"/><Relationship Id="rId13" Type="http://schemas.openxmlformats.org/officeDocument/2006/relationships/oleObject" Target="../embeddings/oleObject394.bin"/><Relationship Id="rId12" Type="http://schemas.openxmlformats.org/officeDocument/2006/relationships/image" Target="../media/image404.wmf"/><Relationship Id="rId11" Type="http://schemas.openxmlformats.org/officeDocument/2006/relationships/oleObject" Target="../embeddings/oleObject393.bin"/><Relationship Id="rId10" Type="http://schemas.openxmlformats.org/officeDocument/2006/relationships/image" Target="../media/image403.wmf"/><Relationship Id="rId1" Type="http://schemas.openxmlformats.org/officeDocument/2006/relationships/oleObject" Target="../embeddings/oleObject388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2.bin"/><Relationship Id="rId8" Type="http://schemas.openxmlformats.org/officeDocument/2006/relationships/image" Target="../media/image422.wmf"/><Relationship Id="rId7" Type="http://schemas.openxmlformats.org/officeDocument/2006/relationships/oleObject" Target="../embeddings/oleObject411.bin"/><Relationship Id="rId6" Type="http://schemas.openxmlformats.org/officeDocument/2006/relationships/image" Target="../media/image421.wmf"/><Relationship Id="rId5" Type="http://schemas.openxmlformats.org/officeDocument/2006/relationships/oleObject" Target="../embeddings/oleObject410.bin"/><Relationship Id="rId47" Type="http://schemas.openxmlformats.org/officeDocument/2006/relationships/notesSlide" Target="../notesSlides/notesSlide34.xml"/><Relationship Id="rId46" Type="http://schemas.openxmlformats.org/officeDocument/2006/relationships/vmlDrawing" Target="../drawings/vmlDrawing29.v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440.wmf"/><Relationship Id="rId43" Type="http://schemas.openxmlformats.org/officeDocument/2006/relationships/oleObject" Target="../embeddings/oleObject429.bin"/><Relationship Id="rId42" Type="http://schemas.openxmlformats.org/officeDocument/2006/relationships/image" Target="../media/image439.wmf"/><Relationship Id="rId41" Type="http://schemas.openxmlformats.org/officeDocument/2006/relationships/oleObject" Target="../embeddings/oleObject428.bin"/><Relationship Id="rId40" Type="http://schemas.openxmlformats.org/officeDocument/2006/relationships/image" Target="../media/image438.wmf"/><Relationship Id="rId4" Type="http://schemas.openxmlformats.org/officeDocument/2006/relationships/image" Target="../media/image420.wmf"/><Relationship Id="rId39" Type="http://schemas.openxmlformats.org/officeDocument/2006/relationships/oleObject" Target="../embeddings/oleObject427.bin"/><Relationship Id="rId38" Type="http://schemas.openxmlformats.org/officeDocument/2006/relationships/image" Target="../media/image437.wmf"/><Relationship Id="rId37" Type="http://schemas.openxmlformats.org/officeDocument/2006/relationships/oleObject" Target="../embeddings/oleObject426.bin"/><Relationship Id="rId36" Type="http://schemas.openxmlformats.org/officeDocument/2006/relationships/image" Target="../media/image436.wmf"/><Relationship Id="rId35" Type="http://schemas.openxmlformats.org/officeDocument/2006/relationships/oleObject" Target="../embeddings/oleObject425.bin"/><Relationship Id="rId34" Type="http://schemas.openxmlformats.org/officeDocument/2006/relationships/image" Target="../media/image435.wmf"/><Relationship Id="rId33" Type="http://schemas.openxmlformats.org/officeDocument/2006/relationships/oleObject" Target="../embeddings/oleObject424.bin"/><Relationship Id="rId32" Type="http://schemas.openxmlformats.org/officeDocument/2006/relationships/image" Target="../media/image434.wmf"/><Relationship Id="rId31" Type="http://schemas.openxmlformats.org/officeDocument/2006/relationships/oleObject" Target="../embeddings/oleObject423.bin"/><Relationship Id="rId30" Type="http://schemas.openxmlformats.org/officeDocument/2006/relationships/image" Target="../media/image433.wmf"/><Relationship Id="rId3" Type="http://schemas.openxmlformats.org/officeDocument/2006/relationships/oleObject" Target="../embeddings/oleObject409.bin"/><Relationship Id="rId29" Type="http://schemas.openxmlformats.org/officeDocument/2006/relationships/oleObject" Target="../embeddings/oleObject422.bin"/><Relationship Id="rId28" Type="http://schemas.openxmlformats.org/officeDocument/2006/relationships/image" Target="../media/image432.wmf"/><Relationship Id="rId27" Type="http://schemas.openxmlformats.org/officeDocument/2006/relationships/oleObject" Target="../embeddings/oleObject421.bin"/><Relationship Id="rId26" Type="http://schemas.openxmlformats.org/officeDocument/2006/relationships/image" Target="../media/image431.wmf"/><Relationship Id="rId25" Type="http://schemas.openxmlformats.org/officeDocument/2006/relationships/oleObject" Target="../embeddings/oleObject420.bin"/><Relationship Id="rId24" Type="http://schemas.openxmlformats.org/officeDocument/2006/relationships/image" Target="../media/image430.wmf"/><Relationship Id="rId23" Type="http://schemas.openxmlformats.org/officeDocument/2006/relationships/oleObject" Target="../embeddings/oleObject419.bin"/><Relationship Id="rId22" Type="http://schemas.openxmlformats.org/officeDocument/2006/relationships/image" Target="../media/image429.wmf"/><Relationship Id="rId21" Type="http://schemas.openxmlformats.org/officeDocument/2006/relationships/oleObject" Target="../embeddings/oleObject418.bin"/><Relationship Id="rId20" Type="http://schemas.openxmlformats.org/officeDocument/2006/relationships/image" Target="../media/image428.wmf"/><Relationship Id="rId2" Type="http://schemas.openxmlformats.org/officeDocument/2006/relationships/image" Target="../media/image419.wmf"/><Relationship Id="rId19" Type="http://schemas.openxmlformats.org/officeDocument/2006/relationships/oleObject" Target="../embeddings/oleObject417.bin"/><Relationship Id="rId18" Type="http://schemas.openxmlformats.org/officeDocument/2006/relationships/image" Target="../media/image427.wmf"/><Relationship Id="rId17" Type="http://schemas.openxmlformats.org/officeDocument/2006/relationships/oleObject" Target="../embeddings/oleObject416.bin"/><Relationship Id="rId16" Type="http://schemas.openxmlformats.org/officeDocument/2006/relationships/image" Target="../media/image426.wmf"/><Relationship Id="rId15" Type="http://schemas.openxmlformats.org/officeDocument/2006/relationships/oleObject" Target="../embeddings/oleObject415.bin"/><Relationship Id="rId14" Type="http://schemas.openxmlformats.org/officeDocument/2006/relationships/image" Target="../media/image425.wmf"/><Relationship Id="rId13" Type="http://schemas.openxmlformats.org/officeDocument/2006/relationships/oleObject" Target="../embeddings/oleObject414.bin"/><Relationship Id="rId12" Type="http://schemas.openxmlformats.org/officeDocument/2006/relationships/image" Target="../media/image424.wmf"/><Relationship Id="rId11" Type="http://schemas.openxmlformats.org/officeDocument/2006/relationships/oleObject" Target="../embeddings/oleObject413.bin"/><Relationship Id="rId10" Type="http://schemas.openxmlformats.org/officeDocument/2006/relationships/image" Target="../media/image423.wmf"/><Relationship Id="rId1" Type="http://schemas.openxmlformats.org/officeDocument/2006/relationships/oleObject" Target="../embeddings/oleObject40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4.bin"/><Relationship Id="rId8" Type="http://schemas.openxmlformats.org/officeDocument/2006/relationships/image" Target="../media/image432.wmf"/><Relationship Id="rId7" Type="http://schemas.openxmlformats.org/officeDocument/2006/relationships/oleObject" Target="../embeddings/oleObject433.bin"/><Relationship Id="rId6" Type="http://schemas.openxmlformats.org/officeDocument/2006/relationships/image" Target="../media/image431.wmf"/><Relationship Id="rId5" Type="http://schemas.openxmlformats.org/officeDocument/2006/relationships/oleObject" Target="../embeddings/oleObject432.bin"/><Relationship Id="rId49" Type="http://schemas.openxmlformats.org/officeDocument/2006/relationships/notesSlide" Target="../notesSlides/notesSlide35.xml"/><Relationship Id="rId48" Type="http://schemas.openxmlformats.org/officeDocument/2006/relationships/vmlDrawing" Target="../drawings/vmlDrawing30.v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458.wmf"/><Relationship Id="rId45" Type="http://schemas.openxmlformats.org/officeDocument/2006/relationships/oleObject" Target="../embeddings/oleObject452.bin"/><Relationship Id="rId44" Type="http://schemas.openxmlformats.org/officeDocument/2006/relationships/image" Target="../media/image457.emf"/><Relationship Id="rId43" Type="http://schemas.openxmlformats.org/officeDocument/2006/relationships/oleObject" Target="../embeddings/oleObject451.bin"/><Relationship Id="rId42" Type="http://schemas.openxmlformats.org/officeDocument/2006/relationships/image" Target="../media/image456.wmf"/><Relationship Id="rId41" Type="http://schemas.openxmlformats.org/officeDocument/2006/relationships/oleObject" Target="../embeddings/oleObject450.bin"/><Relationship Id="rId40" Type="http://schemas.openxmlformats.org/officeDocument/2006/relationships/image" Target="../media/image455.wmf"/><Relationship Id="rId4" Type="http://schemas.openxmlformats.org/officeDocument/2006/relationships/image" Target="../media/image430.wmf"/><Relationship Id="rId39" Type="http://schemas.openxmlformats.org/officeDocument/2006/relationships/oleObject" Target="../embeddings/oleObject449.bin"/><Relationship Id="rId38" Type="http://schemas.openxmlformats.org/officeDocument/2006/relationships/image" Target="../media/image454.wmf"/><Relationship Id="rId37" Type="http://schemas.openxmlformats.org/officeDocument/2006/relationships/oleObject" Target="../embeddings/oleObject448.bin"/><Relationship Id="rId36" Type="http://schemas.openxmlformats.org/officeDocument/2006/relationships/image" Target="../media/image453.wmf"/><Relationship Id="rId35" Type="http://schemas.openxmlformats.org/officeDocument/2006/relationships/oleObject" Target="../embeddings/oleObject447.bin"/><Relationship Id="rId34" Type="http://schemas.openxmlformats.org/officeDocument/2006/relationships/image" Target="../media/image452.wmf"/><Relationship Id="rId33" Type="http://schemas.openxmlformats.org/officeDocument/2006/relationships/oleObject" Target="../embeddings/oleObject446.bin"/><Relationship Id="rId32" Type="http://schemas.openxmlformats.org/officeDocument/2006/relationships/image" Target="../media/image451.wmf"/><Relationship Id="rId31" Type="http://schemas.openxmlformats.org/officeDocument/2006/relationships/oleObject" Target="../embeddings/oleObject445.bin"/><Relationship Id="rId30" Type="http://schemas.openxmlformats.org/officeDocument/2006/relationships/image" Target="../media/image450.wmf"/><Relationship Id="rId3" Type="http://schemas.openxmlformats.org/officeDocument/2006/relationships/oleObject" Target="../embeddings/oleObject431.bin"/><Relationship Id="rId29" Type="http://schemas.openxmlformats.org/officeDocument/2006/relationships/oleObject" Target="../embeddings/oleObject444.bin"/><Relationship Id="rId28" Type="http://schemas.openxmlformats.org/officeDocument/2006/relationships/image" Target="../media/image449.wmf"/><Relationship Id="rId27" Type="http://schemas.openxmlformats.org/officeDocument/2006/relationships/oleObject" Target="../embeddings/oleObject443.bin"/><Relationship Id="rId26" Type="http://schemas.openxmlformats.org/officeDocument/2006/relationships/image" Target="../media/image448.wmf"/><Relationship Id="rId25" Type="http://schemas.openxmlformats.org/officeDocument/2006/relationships/oleObject" Target="../embeddings/oleObject442.bin"/><Relationship Id="rId24" Type="http://schemas.openxmlformats.org/officeDocument/2006/relationships/image" Target="../media/image447.wmf"/><Relationship Id="rId23" Type="http://schemas.openxmlformats.org/officeDocument/2006/relationships/oleObject" Target="../embeddings/oleObject441.bin"/><Relationship Id="rId22" Type="http://schemas.openxmlformats.org/officeDocument/2006/relationships/image" Target="../media/image446.wmf"/><Relationship Id="rId21" Type="http://schemas.openxmlformats.org/officeDocument/2006/relationships/oleObject" Target="../embeddings/oleObject440.bin"/><Relationship Id="rId20" Type="http://schemas.openxmlformats.org/officeDocument/2006/relationships/image" Target="../media/image445.wmf"/><Relationship Id="rId2" Type="http://schemas.openxmlformats.org/officeDocument/2006/relationships/image" Target="../media/image428.wmf"/><Relationship Id="rId19" Type="http://schemas.openxmlformats.org/officeDocument/2006/relationships/oleObject" Target="../embeddings/oleObject439.bin"/><Relationship Id="rId18" Type="http://schemas.openxmlformats.org/officeDocument/2006/relationships/image" Target="../media/image444.wmf"/><Relationship Id="rId17" Type="http://schemas.openxmlformats.org/officeDocument/2006/relationships/oleObject" Target="../embeddings/oleObject438.bin"/><Relationship Id="rId16" Type="http://schemas.openxmlformats.org/officeDocument/2006/relationships/image" Target="../media/image443.wmf"/><Relationship Id="rId15" Type="http://schemas.openxmlformats.org/officeDocument/2006/relationships/oleObject" Target="../embeddings/oleObject437.bin"/><Relationship Id="rId14" Type="http://schemas.openxmlformats.org/officeDocument/2006/relationships/image" Target="../media/image442.wmf"/><Relationship Id="rId13" Type="http://schemas.openxmlformats.org/officeDocument/2006/relationships/oleObject" Target="../embeddings/oleObject436.bin"/><Relationship Id="rId12" Type="http://schemas.openxmlformats.org/officeDocument/2006/relationships/image" Target="../media/image441.wmf"/><Relationship Id="rId11" Type="http://schemas.openxmlformats.org/officeDocument/2006/relationships/oleObject" Target="../embeddings/oleObject435.bin"/><Relationship Id="rId10" Type="http://schemas.openxmlformats.org/officeDocument/2006/relationships/image" Target="../media/image439.wmf"/><Relationship Id="rId1" Type="http://schemas.openxmlformats.org/officeDocument/2006/relationships/oleObject" Target="../embeddings/oleObject430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7.bin"/><Relationship Id="rId8" Type="http://schemas.openxmlformats.org/officeDocument/2006/relationships/image" Target="../media/image462.wmf"/><Relationship Id="rId7" Type="http://schemas.openxmlformats.org/officeDocument/2006/relationships/oleObject" Target="../embeddings/oleObject456.bin"/><Relationship Id="rId6" Type="http://schemas.openxmlformats.org/officeDocument/2006/relationships/image" Target="../media/image461.wmf"/><Relationship Id="rId5" Type="http://schemas.openxmlformats.org/officeDocument/2006/relationships/oleObject" Target="../embeddings/oleObject455.bin"/><Relationship Id="rId4" Type="http://schemas.openxmlformats.org/officeDocument/2006/relationships/image" Target="../media/image460.wmf"/><Relationship Id="rId3" Type="http://schemas.openxmlformats.org/officeDocument/2006/relationships/oleObject" Target="../embeddings/oleObject454.bin"/><Relationship Id="rId27" Type="http://schemas.openxmlformats.org/officeDocument/2006/relationships/notesSlide" Target="../notesSlides/notesSlide36.xml"/><Relationship Id="rId26" Type="http://schemas.openxmlformats.org/officeDocument/2006/relationships/vmlDrawing" Target="../drawings/vmlDrawing31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70.wmf"/><Relationship Id="rId23" Type="http://schemas.openxmlformats.org/officeDocument/2006/relationships/oleObject" Target="../embeddings/oleObject464.bin"/><Relationship Id="rId22" Type="http://schemas.openxmlformats.org/officeDocument/2006/relationships/image" Target="../media/image469.wmf"/><Relationship Id="rId21" Type="http://schemas.openxmlformats.org/officeDocument/2006/relationships/oleObject" Target="../embeddings/oleObject463.bin"/><Relationship Id="rId20" Type="http://schemas.openxmlformats.org/officeDocument/2006/relationships/image" Target="../media/image468.wmf"/><Relationship Id="rId2" Type="http://schemas.openxmlformats.org/officeDocument/2006/relationships/image" Target="../media/image459.wmf"/><Relationship Id="rId19" Type="http://schemas.openxmlformats.org/officeDocument/2006/relationships/oleObject" Target="../embeddings/oleObject462.bin"/><Relationship Id="rId18" Type="http://schemas.openxmlformats.org/officeDocument/2006/relationships/image" Target="../media/image467.wmf"/><Relationship Id="rId17" Type="http://schemas.openxmlformats.org/officeDocument/2006/relationships/oleObject" Target="../embeddings/oleObject461.bin"/><Relationship Id="rId16" Type="http://schemas.openxmlformats.org/officeDocument/2006/relationships/image" Target="../media/image466.wmf"/><Relationship Id="rId15" Type="http://schemas.openxmlformats.org/officeDocument/2006/relationships/oleObject" Target="../embeddings/oleObject460.bin"/><Relationship Id="rId14" Type="http://schemas.openxmlformats.org/officeDocument/2006/relationships/image" Target="../media/image465.wmf"/><Relationship Id="rId13" Type="http://schemas.openxmlformats.org/officeDocument/2006/relationships/oleObject" Target="../embeddings/oleObject459.bin"/><Relationship Id="rId12" Type="http://schemas.openxmlformats.org/officeDocument/2006/relationships/image" Target="../media/image464.wmf"/><Relationship Id="rId11" Type="http://schemas.openxmlformats.org/officeDocument/2006/relationships/oleObject" Target="../embeddings/oleObject458.bin"/><Relationship Id="rId10" Type="http://schemas.openxmlformats.org/officeDocument/2006/relationships/image" Target="../media/image463.wmf"/><Relationship Id="rId1" Type="http://schemas.openxmlformats.org/officeDocument/2006/relationships/oleObject" Target="../embeddings/oleObject453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5.xml"/><Relationship Id="rId1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9.bin"/><Relationship Id="rId8" Type="http://schemas.openxmlformats.org/officeDocument/2006/relationships/image" Target="../media/image474.wmf"/><Relationship Id="rId7" Type="http://schemas.openxmlformats.org/officeDocument/2006/relationships/oleObject" Target="../embeddings/oleObject468.bin"/><Relationship Id="rId6" Type="http://schemas.openxmlformats.org/officeDocument/2006/relationships/image" Target="../media/image473.emf"/><Relationship Id="rId5" Type="http://schemas.openxmlformats.org/officeDocument/2006/relationships/oleObject" Target="../embeddings/oleObject467.bin"/><Relationship Id="rId4" Type="http://schemas.openxmlformats.org/officeDocument/2006/relationships/image" Target="../media/image472.wmf"/><Relationship Id="rId3" Type="http://schemas.openxmlformats.org/officeDocument/2006/relationships/oleObject" Target="../embeddings/oleObject466.bin"/><Relationship Id="rId29" Type="http://schemas.openxmlformats.org/officeDocument/2006/relationships/notesSlide" Target="../notesSlides/notesSlide38.xml"/><Relationship Id="rId28" Type="http://schemas.openxmlformats.org/officeDocument/2006/relationships/vmlDrawing" Target="../drawings/vmlDrawing32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483.emf"/><Relationship Id="rId25" Type="http://schemas.openxmlformats.org/officeDocument/2006/relationships/oleObject" Target="../embeddings/oleObject477.bin"/><Relationship Id="rId24" Type="http://schemas.openxmlformats.org/officeDocument/2006/relationships/image" Target="../media/image482.wmf"/><Relationship Id="rId23" Type="http://schemas.openxmlformats.org/officeDocument/2006/relationships/oleObject" Target="../embeddings/oleObject476.bin"/><Relationship Id="rId22" Type="http://schemas.openxmlformats.org/officeDocument/2006/relationships/image" Target="../media/image481.wmf"/><Relationship Id="rId21" Type="http://schemas.openxmlformats.org/officeDocument/2006/relationships/oleObject" Target="../embeddings/oleObject475.bin"/><Relationship Id="rId20" Type="http://schemas.openxmlformats.org/officeDocument/2006/relationships/image" Target="../media/image480.wmf"/><Relationship Id="rId2" Type="http://schemas.openxmlformats.org/officeDocument/2006/relationships/image" Target="../media/image471.wmf"/><Relationship Id="rId19" Type="http://schemas.openxmlformats.org/officeDocument/2006/relationships/oleObject" Target="../embeddings/oleObject474.bin"/><Relationship Id="rId18" Type="http://schemas.openxmlformats.org/officeDocument/2006/relationships/image" Target="../media/image479.wmf"/><Relationship Id="rId17" Type="http://schemas.openxmlformats.org/officeDocument/2006/relationships/oleObject" Target="../embeddings/oleObject473.bin"/><Relationship Id="rId16" Type="http://schemas.openxmlformats.org/officeDocument/2006/relationships/image" Target="../media/image478.wmf"/><Relationship Id="rId15" Type="http://schemas.openxmlformats.org/officeDocument/2006/relationships/oleObject" Target="../embeddings/oleObject472.bin"/><Relationship Id="rId14" Type="http://schemas.openxmlformats.org/officeDocument/2006/relationships/image" Target="../media/image477.emf"/><Relationship Id="rId13" Type="http://schemas.openxmlformats.org/officeDocument/2006/relationships/oleObject" Target="../embeddings/oleObject471.bin"/><Relationship Id="rId12" Type="http://schemas.openxmlformats.org/officeDocument/2006/relationships/image" Target="../media/image476.wmf"/><Relationship Id="rId11" Type="http://schemas.openxmlformats.org/officeDocument/2006/relationships/oleObject" Target="../embeddings/oleObject470.bin"/><Relationship Id="rId10" Type="http://schemas.openxmlformats.org/officeDocument/2006/relationships/image" Target="../media/image475.wmf"/><Relationship Id="rId1" Type="http://schemas.openxmlformats.org/officeDocument/2006/relationships/oleObject" Target="../embeddings/oleObject46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2.bin"/><Relationship Id="rId8" Type="http://schemas.openxmlformats.org/officeDocument/2006/relationships/image" Target="../media/image487.wmf"/><Relationship Id="rId7" Type="http://schemas.openxmlformats.org/officeDocument/2006/relationships/oleObject" Target="../embeddings/oleObject481.bin"/><Relationship Id="rId6" Type="http://schemas.openxmlformats.org/officeDocument/2006/relationships/image" Target="../media/image486.wmf"/><Relationship Id="rId58" Type="http://schemas.openxmlformats.org/officeDocument/2006/relationships/notesSlide" Target="../notesSlides/notesSlide39.xml"/><Relationship Id="rId57" Type="http://schemas.openxmlformats.org/officeDocument/2006/relationships/vmlDrawing" Target="../drawings/vmlDrawing33.vml"/><Relationship Id="rId56" Type="http://schemas.openxmlformats.org/officeDocument/2006/relationships/slideLayout" Target="../slideLayouts/slideLayout2.xml"/><Relationship Id="rId55" Type="http://schemas.openxmlformats.org/officeDocument/2006/relationships/image" Target="../media/image509.wmf"/><Relationship Id="rId54" Type="http://schemas.openxmlformats.org/officeDocument/2006/relationships/oleObject" Target="../embeddings/oleObject506.bin"/><Relationship Id="rId53" Type="http://schemas.openxmlformats.org/officeDocument/2006/relationships/image" Target="../media/image508.wmf"/><Relationship Id="rId52" Type="http://schemas.openxmlformats.org/officeDocument/2006/relationships/oleObject" Target="../embeddings/oleObject505.bin"/><Relationship Id="rId51" Type="http://schemas.openxmlformats.org/officeDocument/2006/relationships/oleObject" Target="../embeddings/oleObject504.bin"/><Relationship Id="rId50" Type="http://schemas.openxmlformats.org/officeDocument/2006/relationships/oleObject" Target="../embeddings/oleObject503.bin"/><Relationship Id="rId5" Type="http://schemas.openxmlformats.org/officeDocument/2006/relationships/oleObject" Target="../embeddings/oleObject480.bin"/><Relationship Id="rId49" Type="http://schemas.openxmlformats.org/officeDocument/2006/relationships/image" Target="../media/image507.wmf"/><Relationship Id="rId48" Type="http://schemas.openxmlformats.org/officeDocument/2006/relationships/oleObject" Target="../embeddings/oleObject502.bin"/><Relationship Id="rId47" Type="http://schemas.openxmlformats.org/officeDocument/2006/relationships/image" Target="../media/image506.wmf"/><Relationship Id="rId46" Type="http://schemas.openxmlformats.org/officeDocument/2006/relationships/oleObject" Target="../embeddings/oleObject501.bin"/><Relationship Id="rId45" Type="http://schemas.openxmlformats.org/officeDocument/2006/relationships/image" Target="../media/image505.wmf"/><Relationship Id="rId44" Type="http://schemas.openxmlformats.org/officeDocument/2006/relationships/oleObject" Target="../embeddings/oleObject500.bin"/><Relationship Id="rId43" Type="http://schemas.openxmlformats.org/officeDocument/2006/relationships/oleObject" Target="../embeddings/oleObject499.bin"/><Relationship Id="rId42" Type="http://schemas.openxmlformats.org/officeDocument/2006/relationships/image" Target="../media/image504.wmf"/><Relationship Id="rId41" Type="http://schemas.openxmlformats.org/officeDocument/2006/relationships/oleObject" Target="../embeddings/oleObject498.bin"/><Relationship Id="rId40" Type="http://schemas.openxmlformats.org/officeDocument/2006/relationships/image" Target="../media/image503.wmf"/><Relationship Id="rId4" Type="http://schemas.openxmlformats.org/officeDocument/2006/relationships/image" Target="../media/image485.wmf"/><Relationship Id="rId39" Type="http://schemas.openxmlformats.org/officeDocument/2006/relationships/oleObject" Target="../embeddings/oleObject497.bin"/><Relationship Id="rId38" Type="http://schemas.openxmlformats.org/officeDocument/2006/relationships/image" Target="../media/image502.wmf"/><Relationship Id="rId37" Type="http://schemas.openxmlformats.org/officeDocument/2006/relationships/oleObject" Target="../embeddings/oleObject496.bin"/><Relationship Id="rId36" Type="http://schemas.openxmlformats.org/officeDocument/2006/relationships/image" Target="../media/image501.wmf"/><Relationship Id="rId35" Type="http://schemas.openxmlformats.org/officeDocument/2006/relationships/oleObject" Target="../embeddings/oleObject495.bin"/><Relationship Id="rId34" Type="http://schemas.openxmlformats.org/officeDocument/2006/relationships/image" Target="../media/image500.wmf"/><Relationship Id="rId33" Type="http://schemas.openxmlformats.org/officeDocument/2006/relationships/oleObject" Target="../embeddings/oleObject494.bin"/><Relationship Id="rId32" Type="http://schemas.openxmlformats.org/officeDocument/2006/relationships/image" Target="../media/image499.wmf"/><Relationship Id="rId31" Type="http://schemas.openxmlformats.org/officeDocument/2006/relationships/oleObject" Target="../embeddings/oleObject493.bin"/><Relationship Id="rId30" Type="http://schemas.openxmlformats.org/officeDocument/2006/relationships/image" Target="../media/image498.wmf"/><Relationship Id="rId3" Type="http://schemas.openxmlformats.org/officeDocument/2006/relationships/oleObject" Target="../embeddings/oleObject479.bin"/><Relationship Id="rId29" Type="http://schemas.openxmlformats.org/officeDocument/2006/relationships/oleObject" Target="../embeddings/oleObject492.bin"/><Relationship Id="rId28" Type="http://schemas.openxmlformats.org/officeDocument/2006/relationships/image" Target="../media/image497.wmf"/><Relationship Id="rId27" Type="http://schemas.openxmlformats.org/officeDocument/2006/relationships/oleObject" Target="../embeddings/oleObject491.bin"/><Relationship Id="rId26" Type="http://schemas.openxmlformats.org/officeDocument/2006/relationships/image" Target="../media/image496.wmf"/><Relationship Id="rId25" Type="http://schemas.openxmlformats.org/officeDocument/2006/relationships/oleObject" Target="../embeddings/oleObject490.bin"/><Relationship Id="rId24" Type="http://schemas.openxmlformats.org/officeDocument/2006/relationships/image" Target="../media/image495.wmf"/><Relationship Id="rId23" Type="http://schemas.openxmlformats.org/officeDocument/2006/relationships/oleObject" Target="../embeddings/oleObject489.bin"/><Relationship Id="rId22" Type="http://schemas.openxmlformats.org/officeDocument/2006/relationships/image" Target="../media/image494.wmf"/><Relationship Id="rId21" Type="http://schemas.openxmlformats.org/officeDocument/2006/relationships/oleObject" Target="../embeddings/oleObject488.bin"/><Relationship Id="rId20" Type="http://schemas.openxmlformats.org/officeDocument/2006/relationships/image" Target="../media/image493.wmf"/><Relationship Id="rId2" Type="http://schemas.openxmlformats.org/officeDocument/2006/relationships/image" Target="../media/image484.wmf"/><Relationship Id="rId19" Type="http://schemas.openxmlformats.org/officeDocument/2006/relationships/oleObject" Target="../embeddings/oleObject487.bin"/><Relationship Id="rId18" Type="http://schemas.openxmlformats.org/officeDocument/2006/relationships/image" Target="../media/image492.wmf"/><Relationship Id="rId17" Type="http://schemas.openxmlformats.org/officeDocument/2006/relationships/oleObject" Target="../embeddings/oleObject486.bin"/><Relationship Id="rId16" Type="http://schemas.openxmlformats.org/officeDocument/2006/relationships/image" Target="../media/image491.wmf"/><Relationship Id="rId15" Type="http://schemas.openxmlformats.org/officeDocument/2006/relationships/oleObject" Target="../embeddings/oleObject485.bin"/><Relationship Id="rId14" Type="http://schemas.openxmlformats.org/officeDocument/2006/relationships/image" Target="../media/image490.wmf"/><Relationship Id="rId13" Type="http://schemas.openxmlformats.org/officeDocument/2006/relationships/oleObject" Target="../embeddings/oleObject484.bin"/><Relationship Id="rId12" Type="http://schemas.openxmlformats.org/officeDocument/2006/relationships/image" Target="../media/image489.wmf"/><Relationship Id="rId11" Type="http://schemas.openxmlformats.org/officeDocument/2006/relationships/oleObject" Target="../embeddings/oleObject483.bin"/><Relationship Id="rId10" Type="http://schemas.openxmlformats.org/officeDocument/2006/relationships/image" Target="../media/image488.wmf"/><Relationship Id="rId1" Type="http://schemas.openxmlformats.org/officeDocument/2006/relationships/oleObject" Target="../embeddings/oleObject478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slide" Target="slide15.xml"/><Relationship Id="rId1" Type="http://schemas.openxmlformats.org/officeDocument/2006/relationships/slide" Target="slide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1.bin"/><Relationship Id="rId8" Type="http://schemas.openxmlformats.org/officeDocument/2006/relationships/image" Target="../media/image513.wmf"/><Relationship Id="rId7" Type="http://schemas.openxmlformats.org/officeDocument/2006/relationships/oleObject" Target="../embeddings/oleObject510.bin"/><Relationship Id="rId6" Type="http://schemas.openxmlformats.org/officeDocument/2006/relationships/image" Target="../media/image512.wmf"/><Relationship Id="rId5" Type="http://schemas.openxmlformats.org/officeDocument/2006/relationships/oleObject" Target="../embeddings/oleObject509.bin"/><Relationship Id="rId4" Type="http://schemas.openxmlformats.org/officeDocument/2006/relationships/image" Target="../media/image511.wmf"/><Relationship Id="rId3" Type="http://schemas.openxmlformats.org/officeDocument/2006/relationships/oleObject" Target="../embeddings/oleObject508.bin"/><Relationship Id="rId21" Type="http://schemas.openxmlformats.org/officeDocument/2006/relationships/notesSlide" Target="../notesSlides/notesSlide40.xml"/><Relationship Id="rId20" Type="http://schemas.openxmlformats.org/officeDocument/2006/relationships/vmlDrawing" Target="../drawings/vmlDrawing34.vml"/><Relationship Id="rId2" Type="http://schemas.openxmlformats.org/officeDocument/2006/relationships/image" Target="../media/image510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18.wmf"/><Relationship Id="rId17" Type="http://schemas.openxmlformats.org/officeDocument/2006/relationships/oleObject" Target="../embeddings/oleObject515.bin"/><Relationship Id="rId16" Type="http://schemas.openxmlformats.org/officeDocument/2006/relationships/image" Target="../media/image517.wmf"/><Relationship Id="rId15" Type="http://schemas.openxmlformats.org/officeDocument/2006/relationships/oleObject" Target="../embeddings/oleObject514.bin"/><Relationship Id="rId14" Type="http://schemas.openxmlformats.org/officeDocument/2006/relationships/image" Target="../media/image516.wmf"/><Relationship Id="rId13" Type="http://schemas.openxmlformats.org/officeDocument/2006/relationships/oleObject" Target="../embeddings/oleObject513.bin"/><Relationship Id="rId12" Type="http://schemas.openxmlformats.org/officeDocument/2006/relationships/image" Target="../media/image515.wmf"/><Relationship Id="rId11" Type="http://schemas.openxmlformats.org/officeDocument/2006/relationships/oleObject" Target="../embeddings/oleObject512.bin"/><Relationship Id="rId10" Type="http://schemas.openxmlformats.org/officeDocument/2006/relationships/image" Target="../media/image514.wmf"/><Relationship Id="rId1" Type="http://schemas.openxmlformats.org/officeDocument/2006/relationships/oleObject" Target="../embeddings/oleObject507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0.bin"/><Relationship Id="rId8" Type="http://schemas.openxmlformats.org/officeDocument/2006/relationships/image" Target="../media/image522.wmf"/><Relationship Id="rId7" Type="http://schemas.openxmlformats.org/officeDocument/2006/relationships/oleObject" Target="../embeddings/oleObject519.bin"/><Relationship Id="rId6" Type="http://schemas.openxmlformats.org/officeDocument/2006/relationships/image" Target="../media/image521.wmf"/><Relationship Id="rId53" Type="http://schemas.openxmlformats.org/officeDocument/2006/relationships/notesSlide" Target="../notesSlides/notesSlide41.xml"/><Relationship Id="rId52" Type="http://schemas.openxmlformats.org/officeDocument/2006/relationships/vmlDrawing" Target="../drawings/vmlDrawing35.vml"/><Relationship Id="rId51" Type="http://schemas.openxmlformats.org/officeDocument/2006/relationships/slideLayout" Target="../slideLayouts/slideLayout2.xml"/><Relationship Id="rId50" Type="http://schemas.openxmlformats.org/officeDocument/2006/relationships/image" Target="../media/image543.wmf"/><Relationship Id="rId5" Type="http://schemas.openxmlformats.org/officeDocument/2006/relationships/oleObject" Target="../embeddings/oleObject518.bin"/><Relationship Id="rId49" Type="http://schemas.openxmlformats.org/officeDocument/2006/relationships/oleObject" Target="../embeddings/oleObject540.bin"/><Relationship Id="rId48" Type="http://schemas.openxmlformats.org/officeDocument/2006/relationships/image" Target="../media/image542.wmf"/><Relationship Id="rId47" Type="http://schemas.openxmlformats.org/officeDocument/2006/relationships/oleObject" Target="../embeddings/oleObject539.bin"/><Relationship Id="rId46" Type="http://schemas.openxmlformats.org/officeDocument/2006/relationships/image" Target="../media/image541.wmf"/><Relationship Id="rId45" Type="http://schemas.openxmlformats.org/officeDocument/2006/relationships/oleObject" Target="../embeddings/oleObject538.bin"/><Relationship Id="rId44" Type="http://schemas.openxmlformats.org/officeDocument/2006/relationships/image" Target="../media/image540.wmf"/><Relationship Id="rId43" Type="http://schemas.openxmlformats.org/officeDocument/2006/relationships/oleObject" Target="../embeddings/oleObject537.bin"/><Relationship Id="rId42" Type="http://schemas.openxmlformats.org/officeDocument/2006/relationships/image" Target="../media/image539.wmf"/><Relationship Id="rId41" Type="http://schemas.openxmlformats.org/officeDocument/2006/relationships/oleObject" Target="../embeddings/oleObject536.bin"/><Relationship Id="rId40" Type="http://schemas.openxmlformats.org/officeDocument/2006/relationships/image" Target="../media/image538.wmf"/><Relationship Id="rId4" Type="http://schemas.openxmlformats.org/officeDocument/2006/relationships/image" Target="../media/image520.wmf"/><Relationship Id="rId39" Type="http://schemas.openxmlformats.org/officeDocument/2006/relationships/oleObject" Target="../embeddings/oleObject535.bin"/><Relationship Id="rId38" Type="http://schemas.openxmlformats.org/officeDocument/2006/relationships/image" Target="../media/image537.wmf"/><Relationship Id="rId37" Type="http://schemas.openxmlformats.org/officeDocument/2006/relationships/oleObject" Target="../embeddings/oleObject534.bin"/><Relationship Id="rId36" Type="http://schemas.openxmlformats.org/officeDocument/2006/relationships/image" Target="../media/image536.wmf"/><Relationship Id="rId35" Type="http://schemas.openxmlformats.org/officeDocument/2006/relationships/oleObject" Target="../embeddings/oleObject533.bin"/><Relationship Id="rId34" Type="http://schemas.openxmlformats.org/officeDocument/2006/relationships/image" Target="../media/image535.wmf"/><Relationship Id="rId33" Type="http://schemas.openxmlformats.org/officeDocument/2006/relationships/oleObject" Target="../embeddings/oleObject532.bin"/><Relationship Id="rId32" Type="http://schemas.openxmlformats.org/officeDocument/2006/relationships/image" Target="../media/image534.wmf"/><Relationship Id="rId31" Type="http://schemas.openxmlformats.org/officeDocument/2006/relationships/oleObject" Target="../embeddings/oleObject531.bin"/><Relationship Id="rId30" Type="http://schemas.openxmlformats.org/officeDocument/2006/relationships/image" Target="../media/image533.wmf"/><Relationship Id="rId3" Type="http://schemas.openxmlformats.org/officeDocument/2006/relationships/oleObject" Target="../embeddings/oleObject517.bin"/><Relationship Id="rId29" Type="http://schemas.openxmlformats.org/officeDocument/2006/relationships/oleObject" Target="../embeddings/oleObject530.bin"/><Relationship Id="rId28" Type="http://schemas.openxmlformats.org/officeDocument/2006/relationships/image" Target="../media/image532.wmf"/><Relationship Id="rId27" Type="http://schemas.openxmlformats.org/officeDocument/2006/relationships/oleObject" Target="../embeddings/oleObject529.bin"/><Relationship Id="rId26" Type="http://schemas.openxmlformats.org/officeDocument/2006/relationships/image" Target="../media/image531.wmf"/><Relationship Id="rId25" Type="http://schemas.openxmlformats.org/officeDocument/2006/relationships/oleObject" Target="../embeddings/oleObject528.bin"/><Relationship Id="rId24" Type="http://schemas.openxmlformats.org/officeDocument/2006/relationships/image" Target="../media/image530.wmf"/><Relationship Id="rId23" Type="http://schemas.openxmlformats.org/officeDocument/2006/relationships/oleObject" Target="../embeddings/oleObject527.bin"/><Relationship Id="rId22" Type="http://schemas.openxmlformats.org/officeDocument/2006/relationships/image" Target="../media/image529.wmf"/><Relationship Id="rId21" Type="http://schemas.openxmlformats.org/officeDocument/2006/relationships/oleObject" Target="../embeddings/oleObject526.bin"/><Relationship Id="rId20" Type="http://schemas.openxmlformats.org/officeDocument/2006/relationships/image" Target="../media/image528.wmf"/><Relationship Id="rId2" Type="http://schemas.openxmlformats.org/officeDocument/2006/relationships/image" Target="../media/image519.wmf"/><Relationship Id="rId19" Type="http://schemas.openxmlformats.org/officeDocument/2006/relationships/oleObject" Target="../embeddings/oleObject525.bin"/><Relationship Id="rId18" Type="http://schemas.openxmlformats.org/officeDocument/2006/relationships/image" Target="../media/image527.wmf"/><Relationship Id="rId17" Type="http://schemas.openxmlformats.org/officeDocument/2006/relationships/oleObject" Target="../embeddings/oleObject524.bin"/><Relationship Id="rId16" Type="http://schemas.openxmlformats.org/officeDocument/2006/relationships/image" Target="../media/image526.wmf"/><Relationship Id="rId15" Type="http://schemas.openxmlformats.org/officeDocument/2006/relationships/oleObject" Target="../embeddings/oleObject523.bin"/><Relationship Id="rId14" Type="http://schemas.openxmlformats.org/officeDocument/2006/relationships/image" Target="../media/image525.wmf"/><Relationship Id="rId13" Type="http://schemas.openxmlformats.org/officeDocument/2006/relationships/oleObject" Target="../embeddings/oleObject522.bin"/><Relationship Id="rId12" Type="http://schemas.openxmlformats.org/officeDocument/2006/relationships/image" Target="../media/image524.wmf"/><Relationship Id="rId11" Type="http://schemas.openxmlformats.org/officeDocument/2006/relationships/oleObject" Target="../embeddings/oleObject521.bin"/><Relationship Id="rId10" Type="http://schemas.openxmlformats.org/officeDocument/2006/relationships/image" Target="../media/image523.wmf"/><Relationship Id="rId1" Type="http://schemas.openxmlformats.org/officeDocument/2006/relationships/oleObject" Target="../embeddings/oleObject516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5.bin"/><Relationship Id="rId8" Type="http://schemas.openxmlformats.org/officeDocument/2006/relationships/image" Target="../media/image547.wmf"/><Relationship Id="rId7" Type="http://schemas.openxmlformats.org/officeDocument/2006/relationships/oleObject" Target="../embeddings/oleObject544.bin"/><Relationship Id="rId63" Type="http://schemas.openxmlformats.org/officeDocument/2006/relationships/notesSlide" Target="../notesSlides/notesSlide42.xml"/><Relationship Id="rId62" Type="http://schemas.openxmlformats.org/officeDocument/2006/relationships/vmlDrawing" Target="../drawings/vmlDrawing36.vml"/><Relationship Id="rId61" Type="http://schemas.openxmlformats.org/officeDocument/2006/relationships/slideLayout" Target="../slideLayouts/slideLayout2.xml"/><Relationship Id="rId60" Type="http://schemas.openxmlformats.org/officeDocument/2006/relationships/image" Target="../media/image573.wmf"/><Relationship Id="rId6" Type="http://schemas.openxmlformats.org/officeDocument/2006/relationships/image" Target="../media/image546.wmf"/><Relationship Id="rId59" Type="http://schemas.openxmlformats.org/officeDocument/2006/relationships/oleObject" Target="../embeddings/oleObject570.bin"/><Relationship Id="rId58" Type="http://schemas.openxmlformats.org/officeDocument/2006/relationships/image" Target="../media/image572.wmf"/><Relationship Id="rId57" Type="http://schemas.openxmlformats.org/officeDocument/2006/relationships/oleObject" Target="../embeddings/oleObject569.bin"/><Relationship Id="rId56" Type="http://schemas.openxmlformats.org/officeDocument/2006/relationships/image" Target="../media/image571.wmf"/><Relationship Id="rId55" Type="http://schemas.openxmlformats.org/officeDocument/2006/relationships/oleObject" Target="../embeddings/oleObject568.bin"/><Relationship Id="rId54" Type="http://schemas.openxmlformats.org/officeDocument/2006/relationships/image" Target="../media/image570.wmf"/><Relationship Id="rId53" Type="http://schemas.openxmlformats.org/officeDocument/2006/relationships/oleObject" Target="../embeddings/oleObject567.bin"/><Relationship Id="rId52" Type="http://schemas.openxmlformats.org/officeDocument/2006/relationships/image" Target="../media/image569.wmf"/><Relationship Id="rId51" Type="http://schemas.openxmlformats.org/officeDocument/2006/relationships/oleObject" Target="../embeddings/oleObject566.bin"/><Relationship Id="rId50" Type="http://schemas.openxmlformats.org/officeDocument/2006/relationships/image" Target="../media/image568.wmf"/><Relationship Id="rId5" Type="http://schemas.openxmlformats.org/officeDocument/2006/relationships/oleObject" Target="../embeddings/oleObject543.bin"/><Relationship Id="rId49" Type="http://schemas.openxmlformats.org/officeDocument/2006/relationships/oleObject" Target="../embeddings/oleObject565.bin"/><Relationship Id="rId48" Type="http://schemas.openxmlformats.org/officeDocument/2006/relationships/image" Target="../media/image567.wmf"/><Relationship Id="rId47" Type="http://schemas.openxmlformats.org/officeDocument/2006/relationships/oleObject" Target="../embeddings/oleObject564.bin"/><Relationship Id="rId46" Type="http://schemas.openxmlformats.org/officeDocument/2006/relationships/image" Target="../media/image566.wmf"/><Relationship Id="rId45" Type="http://schemas.openxmlformats.org/officeDocument/2006/relationships/oleObject" Target="../embeddings/oleObject563.bin"/><Relationship Id="rId44" Type="http://schemas.openxmlformats.org/officeDocument/2006/relationships/image" Target="../media/image565.wmf"/><Relationship Id="rId43" Type="http://schemas.openxmlformats.org/officeDocument/2006/relationships/oleObject" Target="../embeddings/oleObject562.bin"/><Relationship Id="rId42" Type="http://schemas.openxmlformats.org/officeDocument/2006/relationships/image" Target="../media/image564.wmf"/><Relationship Id="rId41" Type="http://schemas.openxmlformats.org/officeDocument/2006/relationships/oleObject" Target="../embeddings/oleObject561.bin"/><Relationship Id="rId40" Type="http://schemas.openxmlformats.org/officeDocument/2006/relationships/image" Target="../media/image563.wmf"/><Relationship Id="rId4" Type="http://schemas.openxmlformats.org/officeDocument/2006/relationships/image" Target="../media/image545.wmf"/><Relationship Id="rId39" Type="http://schemas.openxmlformats.org/officeDocument/2006/relationships/oleObject" Target="../embeddings/oleObject560.bin"/><Relationship Id="rId38" Type="http://schemas.openxmlformats.org/officeDocument/2006/relationships/image" Target="../media/image562.wmf"/><Relationship Id="rId37" Type="http://schemas.openxmlformats.org/officeDocument/2006/relationships/oleObject" Target="../embeddings/oleObject559.bin"/><Relationship Id="rId36" Type="http://schemas.openxmlformats.org/officeDocument/2006/relationships/image" Target="../media/image561.wmf"/><Relationship Id="rId35" Type="http://schemas.openxmlformats.org/officeDocument/2006/relationships/oleObject" Target="../embeddings/oleObject558.bin"/><Relationship Id="rId34" Type="http://schemas.openxmlformats.org/officeDocument/2006/relationships/image" Target="../media/image560.wmf"/><Relationship Id="rId33" Type="http://schemas.openxmlformats.org/officeDocument/2006/relationships/oleObject" Target="../embeddings/oleObject557.bin"/><Relationship Id="rId32" Type="http://schemas.openxmlformats.org/officeDocument/2006/relationships/image" Target="../media/image559.wmf"/><Relationship Id="rId31" Type="http://schemas.openxmlformats.org/officeDocument/2006/relationships/oleObject" Target="../embeddings/oleObject556.bin"/><Relationship Id="rId30" Type="http://schemas.openxmlformats.org/officeDocument/2006/relationships/image" Target="../media/image558.wmf"/><Relationship Id="rId3" Type="http://schemas.openxmlformats.org/officeDocument/2006/relationships/oleObject" Target="../embeddings/oleObject542.bin"/><Relationship Id="rId29" Type="http://schemas.openxmlformats.org/officeDocument/2006/relationships/oleObject" Target="../embeddings/oleObject555.bin"/><Relationship Id="rId28" Type="http://schemas.openxmlformats.org/officeDocument/2006/relationships/image" Target="../media/image557.wmf"/><Relationship Id="rId27" Type="http://schemas.openxmlformats.org/officeDocument/2006/relationships/oleObject" Target="../embeddings/oleObject554.bin"/><Relationship Id="rId26" Type="http://schemas.openxmlformats.org/officeDocument/2006/relationships/image" Target="../media/image556.wmf"/><Relationship Id="rId25" Type="http://schemas.openxmlformats.org/officeDocument/2006/relationships/oleObject" Target="../embeddings/oleObject553.bin"/><Relationship Id="rId24" Type="http://schemas.openxmlformats.org/officeDocument/2006/relationships/image" Target="../media/image555.wmf"/><Relationship Id="rId23" Type="http://schemas.openxmlformats.org/officeDocument/2006/relationships/oleObject" Target="../embeddings/oleObject552.bin"/><Relationship Id="rId22" Type="http://schemas.openxmlformats.org/officeDocument/2006/relationships/image" Target="../media/image554.wmf"/><Relationship Id="rId21" Type="http://schemas.openxmlformats.org/officeDocument/2006/relationships/oleObject" Target="../embeddings/oleObject551.bin"/><Relationship Id="rId20" Type="http://schemas.openxmlformats.org/officeDocument/2006/relationships/image" Target="../media/image553.wmf"/><Relationship Id="rId2" Type="http://schemas.openxmlformats.org/officeDocument/2006/relationships/image" Target="../media/image544.wmf"/><Relationship Id="rId19" Type="http://schemas.openxmlformats.org/officeDocument/2006/relationships/oleObject" Target="../embeddings/oleObject550.bin"/><Relationship Id="rId18" Type="http://schemas.openxmlformats.org/officeDocument/2006/relationships/image" Target="../media/image552.wmf"/><Relationship Id="rId17" Type="http://schemas.openxmlformats.org/officeDocument/2006/relationships/oleObject" Target="../embeddings/oleObject549.bin"/><Relationship Id="rId16" Type="http://schemas.openxmlformats.org/officeDocument/2006/relationships/image" Target="../media/image551.wmf"/><Relationship Id="rId15" Type="http://schemas.openxmlformats.org/officeDocument/2006/relationships/oleObject" Target="../embeddings/oleObject548.bin"/><Relationship Id="rId14" Type="http://schemas.openxmlformats.org/officeDocument/2006/relationships/image" Target="../media/image550.wmf"/><Relationship Id="rId13" Type="http://schemas.openxmlformats.org/officeDocument/2006/relationships/oleObject" Target="../embeddings/oleObject547.bin"/><Relationship Id="rId12" Type="http://schemas.openxmlformats.org/officeDocument/2006/relationships/image" Target="../media/image549.wmf"/><Relationship Id="rId11" Type="http://schemas.openxmlformats.org/officeDocument/2006/relationships/oleObject" Target="../embeddings/oleObject546.bin"/><Relationship Id="rId10" Type="http://schemas.openxmlformats.org/officeDocument/2006/relationships/image" Target="../media/image548.wmf"/><Relationship Id="rId1" Type="http://schemas.openxmlformats.org/officeDocument/2006/relationships/oleObject" Target="../embeddings/oleObject541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5.bin"/><Relationship Id="rId8" Type="http://schemas.openxmlformats.org/officeDocument/2006/relationships/image" Target="../media/image577.emf"/><Relationship Id="rId7" Type="http://schemas.openxmlformats.org/officeDocument/2006/relationships/oleObject" Target="../embeddings/oleObject574.bin"/><Relationship Id="rId6" Type="http://schemas.openxmlformats.org/officeDocument/2006/relationships/image" Target="../media/image576.wmf"/><Relationship Id="rId5" Type="http://schemas.openxmlformats.org/officeDocument/2006/relationships/oleObject" Target="../embeddings/oleObject573.bin"/><Relationship Id="rId4" Type="http://schemas.openxmlformats.org/officeDocument/2006/relationships/image" Target="../media/image575.wmf"/><Relationship Id="rId3" Type="http://schemas.openxmlformats.org/officeDocument/2006/relationships/oleObject" Target="../embeddings/oleObject572.bin"/><Relationship Id="rId2" Type="http://schemas.openxmlformats.org/officeDocument/2006/relationships/image" Target="../media/image574.wmf"/><Relationship Id="rId13" Type="http://schemas.openxmlformats.org/officeDocument/2006/relationships/notesSlide" Target="../notesSlides/notesSlide43.xml"/><Relationship Id="rId12" Type="http://schemas.openxmlformats.org/officeDocument/2006/relationships/vmlDrawing" Target="../drawings/vmlDrawing3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78.emf"/><Relationship Id="rId1" Type="http://schemas.openxmlformats.org/officeDocument/2006/relationships/oleObject" Target="../embeddings/oleObject571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83.GIF"/><Relationship Id="rId6" Type="http://schemas.openxmlformats.org/officeDocument/2006/relationships/image" Target="../media/image582.wmf"/><Relationship Id="rId5" Type="http://schemas.openxmlformats.org/officeDocument/2006/relationships/oleObject" Target="../embeddings/oleObject577.bin"/><Relationship Id="rId4" Type="http://schemas.openxmlformats.org/officeDocument/2006/relationships/image" Target="../media/image581.png"/><Relationship Id="rId3" Type="http://schemas.openxmlformats.org/officeDocument/2006/relationships/image" Target="../media/image580.wmf"/><Relationship Id="rId2" Type="http://schemas.openxmlformats.org/officeDocument/2006/relationships/oleObject" Target="../embeddings/oleObject576.bin"/><Relationship Id="rId10" Type="http://schemas.openxmlformats.org/officeDocument/2006/relationships/notesSlide" Target="../notesSlides/notesSlide44.xml"/><Relationship Id="rId1" Type="http://schemas.openxmlformats.org/officeDocument/2006/relationships/image" Target="../media/image579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2.bin"/><Relationship Id="rId8" Type="http://schemas.openxmlformats.org/officeDocument/2006/relationships/image" Target="../media/image587.wmf"/><Relationship Id="rId7" Type="http://schemas.openxmlformats.org/officeDocument/2006/relationships/oleObject" Target="../embeddings/oleObject581.bin"/><Relationship Id="rId6" Type="http://schemas.openxmlformats.org/officeDocument/2006/relationships/image" Target="../media/image586.wmf"/><Relationship Id="rId5" Type="http://schemas.openxmlformats.org/officeDocument/2006/relationships/oleObject" Target="../embeddings/oleObject580.bin"/><Relationship Id="rId45" Type="http://schemas.openxmlformats.org/officeDocument/2006/relationships/notesSlide" Target="../notesSlides/notesSlide45.xml"/><Relationship Id="rId44" Type="http://schemas.openxmlformats.org/officeDocument/2006/relationships/vmlDrawing" Target="../drawings/vmlDrawing39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604.wmf"/><Relationship Id="rId41" Type="http://schemas.openxmlformats.org/officeDocument/2006/relationships/oleObject" Target="../embeddings/oleObject598.bin"/><Relationship Id="rId40" Type="http://schemas.openxmlformats.org/officeDocument/2006/relationships/image" Target="../media/image603.wmf"/><Relationship Id="rId4" Type="http://schemas.openxmlformats.org/officeDocument/2006/relationships/image" Target="../media/image585.emf"/><Relationship Id="rId39" Type="http://schemas.openxmlformats.org/officeDocument/2006/relationships/oleObject" Target="../embeddings/oleObject597.bin"/><Relationship Id="rId38" Type="http://schemas.openxmlformats.org/officeDocument/2006/relationships/image" Target="../media/image602.wmf"/><Relationship Id="rId37" Type="http://schemas.openxmlformats.org/officeDocument/2006/relationships/oleObject" Target="../embeddings/oleObject596.bin"/><Relationship Id="rId36" Type="http://schemas.openxmlformats.org/officeDocument/2006/relationships/image" Target="../media/image601.wmf"/><Relationship Id="rId35" Type="http://schemas.openxmlformats.org/officeDocument/2006/relationships/oleObject" Target="../embeddings/oleObject595.bin"/><Relationship Id="rId34" Type="http://schemas.openxmlformats.org/officeDocument/2006/relationships/image" Target="../media/image600.wmf"/><Relationship Id="rId33" Type="http://schemas.openxmlformats.org/officeDocument/2006/relationships/oleObject" Target="../embeddings/oleObject594.bin"/><Relationship Id="rId32" Type="http://schemas.openxmlformats.org/officeDocument/2006/relationships/image" Target="../media/image599.wmf"/><Relationship Id="rId31" Type="http://schemas.openxmlformats.org/officeDocument/2006/relationships/oleObject" Target="../embeddings/oleObject593.bin"/><Relationship Id="rId30" Type="http://schemas.openxmlformats.org/officeDocument/2006/relationships/image" Target="../media/image598.wmf"/><Relationship Id="rId3" Type="http://schemas.openxmlformats.org/officeDocument/2006/relationships/oleObject" Target="../embeddings/oleObject579.bin"/><Relationship Id="rId29" Type="http://schemas.openxmlformats.org/officeDocument/2006/relationships/oleObject" Target="../embeddings/oleObject592.bin"/><Relationship Id="rId28" Type="http://schemas.openxmlformats.org/officeDocument/2006/relationships/image" Target="../media/image597.emf"/><Relationship Id="rId27" Type="http://schemas.openxmlformats.org/officeDocument/2006/relationships/oleObject" Target="../embeddings/oleObject591.bin"/><Relationship Id="rId26" Type="http://schemas.openxmlformats.org/officeDocument/2006/relationships/image" Target="../media/image596.emf"/><Relationship Id="rId25" Type="http://schemas.openxmlformats.org/officeDocument/2006/relationships/oleObject" Target="../embeddings/oleObject590.bin"/><Relationship Id="rId24" Type="http://schemas.openxmlformats.org/officeDocument/2006/relationships/image" Target="../media/image595.wmf"/><Relationship Id="rId23" Type="http://schemas.openxmlformats.org/officeDocument/2006/relationships/oleObject" Target="../embeddings/oleObject589.bin"/><Relationship Id="rId22" Type="http://schemas.openxmlformats.org/officeDocument/2006/relationships/image" Target="../media/image594.wmf"/><Relationship Id="rId21" Type="http://schemas.openxmlformats.org/officeDocument/2006/relationships/oleObject" Target="../embeddings/oleObject588.bin"/><Relationship Id="rId20" Type="http://schemas.openxmlformats.org/officeDocument/2006/relationships/image" Target="../media/image593.png"/><Relationship Id="rId2" Type="http://schemas.openxmlformats.org/officeDocument/2006/relationships/image" Target="../media/image584.wmf"/><Relationship Id="rId19" Type="http://schemas.openxmlformats.org/officeDocument/2006/relationships/oleObject" Target="../embeddings/oleObject587.bin"/><Relationship Id="rId18" Type="http://schemas.openxmlformats.org/officeDocument/2006/relationships/image" Target="../media/image592.wmf"/><Relationship Id="rId17" Type="http://schemas.openxmlformats.org/officeDocument/2006/relationships/oleObject" Target="../embeddings/oleObject586.bin"/><Relationship Id="rId16" Type="http://schemas.openxmlformats.org/officeDocument/2006/relationships/image" Target="../media/image591.wmf"/><Relationship Id="rId15" Type="http://schemas.openxmlformats.org/officeDocument/2006/relationships/oleObject" Target="../embeddings/oleObject585.bin"/><Relationship Id="rId14" Type="http://schemas.openxmlformats.org/officeDocument/2006/relationships/image" Target="../media/image590.wmf"/><Relationship Id="rId13" Type="http://schemas.openxmlformats.org/officeDocument/2006/relationships/oleObject" Target="../embeddings/oleObject584.bin"/><Relationship Id="rId12" Type="http://schemas.openxmlformats.org/officeDocument/2006/relationships/image" Target="../media/image589.emf"/><Relationship Id="rId11" Type="http://schemas.openxmlformats.org/officeDocument/2006/relationships/oleObject" Target="../embeddings/oleObject583.bin"/><Relationship Id="rId10" Type="http://schemas.openxmlformats.org/officeDocument/2006/relationships/image" Target="../media/image588.wmf"/><Relationship Id="rId1" Type="http://schemas.openxmlformats.org/officeDocument/2006/relationships/oleObject" Target="../embeddings/oleObject578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3.bin"/><Relationship Id="rId8" Type="http://schemas.openxmlformats.org/officeDocument/2006/relationships/image" Target="../media/image608.wmf"/><Relationship Id="rId7" Type="http://schemas.openxmlformats.org/officeDocument/2006/relationships/oleObject" Target="../embeddings/oleObject602.bin"/><Relationship Id="rId6" Type="http://schemas.openxmlformats.org/officeDocument/2006/relationships/image" Target="../media/image607.wmf"/><Relationship Id="rId5" Type="http://schemas.openxmlformats.org/officeDocument/2006/relationships/oleObject" Target="../embeddings/oleObject601.bin"/><Relationship Id="rId4" Type="http://schemas.openxmlformats.org/officeDocument/2006/relationships/image" Target="../media/image606.wmf"/><Relationship Id="rId3" Type="http://schemas.openxmlformats.org/officeDocument/2006/relationships/oleObject" Target="../embeddings/oleObject600.bin"/><Relationship Id="rId23" Type="http://schemas.openxmlformats.org/officeDocument/2006/relationships/notesSlide" Target="../notesSlides/notesSlide46.xml"/><Relationship Id="rId22" Type="http://schemas.openxmlformats.org/officeDocument/2006/relationships/vmlDrawing" Target="../drawings/vmlDrawing40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14.wmf"/><Relationship Id="rId2" Type="http://schemas.openxmlformats.org/officeDocument/2006/relationships/image" Target="../media/image605.wmf"/><Relationship Id="rId19" Type="http://schemas.openxmlformats.org/officeDocument/2006/relationships/oleObject" Target="../embeddings/oleObject608.bin"/><Relationship Id="rId18" Type="http://schemas.openxmlformats.org/officeDocument/2006/relationships/image" Target="../media/image613.emf"/><Relationship Id="rId17" Type="http://schemas.openxmlformats.org/officeDocument/2006/relationships/oleObject" Target="../embeddings/oleObject607.bin"/><Relationship Id="rId16" Type="http://schemas.openxmlformats.org/officeDocument/2006/relationships/image" Target="../media/image612.emf"/><Relationship Id="rId15" Type="http://schemas.openxmlformats.org/officeDocument/2006/relationships/oleObject" Target="../embeddings/oleObject606.bin"/><Relationship Id="rId14" Type="http://schemas.openxmlformats.org/officeDocument/2006/relationships/image" Target="../media/image611.wmf"/><Relationship Id="rId13" Type="http://schemas.openxmlformats.org/officeDocument/2006/relationships/oleObject" Target="../embeddings/oleObject605.bin"/><Relationship Id="rId12" Type="http://schemas.openxmlformats.org/officeDocument/2006/relationships/image" Target="../media/image610.wmf"/><Relationship Id="rId11" Type="http://schemas.openxmlformats.org/officeDocument/2006/relationships/oleObject" Target="../embeddings/oleObject604.bin"/><Relationship Id="rId10" Type="http://schemas.openxmlformats.org/officeDocument/2006/relationships/image" Target="../media/image609.wmf"/><Relationship Id="rId1" Type="http://schemas.openxmlformats.org/officeDocument/2006/relationships/oleObject" Target="../embeddings/oleObject599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3.bin"/><Relationship Id="rId8" Type="http://schemas.openxmlformats.org/officeDocument/2006/relationships/image" Target="../media/image618.emf"/><Relationship Id="rId7" Type="http://schemas.openxmlformats.org/officeDocument/2006/relationships/oleObject" Target="../embeddings/oleObject612.bin"/><Relationship Id="rId6" Type="http://schemas.openxmlformats.org/officeDocument/2006/relationships/image" Target="../media/image617.wmf"/><Relationship Id="rId5" Type="http://schemas.openxmlformats.org/officeDocument/2006/relationships/oleObject" Target="../embeddings/oleObject611.bin"/><Relationship Id="rId48" Type="http://schemas.openxmlformats.org/officeDocument/2006/relationships/notesSlide" Target="../notesSlides/notesSlide47.xml"/><Relationship Id="rId47" Type="http://schemas.openxmlformats.org/officeDocument/2006/relationships/vmlDrawing" Target="../drawings/vmlDrawing41.v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636.jpeg"/><Relationship Id="rId44" Type="http://schemas.openxmlformats.org/officeDocument/2006/relationships/oleObject" Target="../embeddings/oleObject631.bin"/><Relationship Id="rId43" Type="http://schemas.openxmlformats.org/officeDocument/2006/relationships/oleObject" Target="../embeddings/oleObject630.bin"/><Relationship Id="rId42" Type="http://schemas.openxmlformats.org/officeDocument/2006/relationships/image" Target="../media/image635.wmf"/><Relationship Id="rId41" Type="http://schemas.openxmlformats.org/officeDocument/2006/relationships/oleObject" Target="../embeddings/oleObject629.bin"/><Relationship Id="rId40" Type="http://schemas.openxmlformats.org/officeDocument/2006/relationships/image" Target="../media/image634.emf"/><Relationship Id="rId4" Type="http://schemas.openxmlformats.org/officeDocument/2006/relationships/image" Target="../media/image616.wmf"/><Relationship Id="rId39" Type="http://schemas.openxmlformats.org/officeDocument/2006/relationships/oleObject" Target="../embeddings/oleObject628.bin"/><Relationship Id="rId38" Type="http://schemas.openxmlformats.org/officeDocument/2006/relationships/image" Target="../media/image633.wmf"/><Relationship Id="rId37" Type="http://schemas.openxmlformats.org/officeDocument/2006/relationships/oleObject" Target="../embeddings/oleObject627.bin"/><Relationship Id="rId36" Type="http://schemas.openxmlformats.org/officeDocument/2006/relationships/image" Target="../media/image632.wmf"/><Relationship Id="rId35" Type="http://schemas.openxmlformats.org/officeDocument/2006/relationships/oleObject" Target="../embeddings/oleObject626.bin"/><Relationship Id="rId34" Type="http://schemas.openxmlformats.org/officeDocument/2006/relationships/image" Target="../media/image631.wmf"/><Relationship Id="rId33" Type="http://schemas.openxmlformats.org/officeDocument/2006/relationships/oleObject" Target="../embeddings/oleObject625.bin"/><Relationship Id="rId32" Type="http://schemas.openxmlformats.org/officeDocument/2006/relationships/image" Target="../media/image630.wmf"/><Relationship Id="rId31" Type="http://schemas.openxmlformats.org/officeDocument/2006/relationships/oleObject" Target="../embeddings/oleObject624.bin"/><Relationship Id="rId30" Type="http://schemas.openxmlformats.org/officeDocument/2006/relationships/image" Target="../media/image629.wmf"/><Relationship Id="rId3" Type="http://schemas.openxmlformats.org/officeDocument/2006/relationships/oleObject" Target="../embeddings/oleObject610.bin"/><Relationship Id="rId29" Type="http://schemas.openxmlformats.org/officeDocument/2006/relationships/oleObject" Target="../embeddings/oleObject623.bin"/><Relationship Id="rId28" Type="http://schemas.openxmlformats.org/officeDocument/2006/relationships/image" Target="../media/image628.wmf"/><Relationship Id="rId27" Type="http://schemas.openxmlformats.org/officeDocument/2006/relationships/oleObject" Target="../embeddings/oleObject622.bin"/><Relationship Id="rId26" Type="http://schemas.openxmlformats.org/officeDocument/2006/relationships/image" Target="../media/image627.emf"/><Relationship Id="rId25" Type="http://schemas.openxmlformats.org/officeDocument/2006/relationships/oleObject" Target="../embeddings/oleObject621.bin"/><Relationship Id="rId24" Type="http://schemas.openxmlformats.org/officeDocument/2006/relationships/image" Target="../media/image626.wmf"/><Relationship Id="rId23" Type="http://schemas.openxmlformats.org/officeDocument/2006/relationships/oleObject" Target="../embeddings/oleObject620.bin"/><Relationship Id="rId22" Type="http://schemas.openxmlformats.org/officeDocument/2006/relationships/image" Target="../media/image625.emf"/><Relationship Id="rId21" Type="http://schemas.openxmlformats.org/officeDocument/2006/relationships/oleObject" Target="../embeddings/oleObject619.bin"/><Relationship Id="rId20" Type="http://schemas.openxmlformats.org/officeDocument/2006/relationships/image" Target="../media/image624.wmf"/><Relationship Id="rId2" Type="http://schemas.openxmlformats.org/officeDocument/2006/relationships/image" Target="../media/image615.emf"/><Relationship Id="rId19" Type="http://schemas.openxmlformats.org/officeDocument/2006/relationships/oleObject" Target="../embeddings/oleObject618.bin"/><Relationship Id="rId18" Type="http://schemas.openxmlformats.org/officeDocument/2006/relationships/image" Target="../media/image623.emf"/><Relationship Id="rId17" Type="http://schemas.openxmlformats.org/officeDocument/2006/relationships/oleObject" Target="../embeddings/oleObject617.bin"/><Relationship Id="rId16" Type="http://schemas.openxmlformats.org/officeDocument/2006/relationships/image" Target="../media/image622.emf"/><Relationship Id="rId15" Type="http://schemas.openxmlformats.org/officeDocument/2006/relationships/oleObject" Target="../embeddings/oleObject616.bin"/><Relationship Id="rId14" Type="http://schemas.openxmlformats.org/officeDocument/2006/relationships/image" Target="../media/image621.emf"/><Relationship Id="rId13" Type="http://schemas.openxmlformats.org/officeDocument/2006/relationships/oleObject" Target="../embeddings/oleObject615.bin"/><Relationship Id="rId12" Type="http://schemas.openxmlformats.org/officeDocument/2006/relationships/image" Target="../media/image620.emf"/><Relationship Id="rId11" Type="http://schemas.openxmlformats.org/officeDocument/2006/relationships/oleObject" Target="../embeddings/oleObject614.bin"/><Relationship Id="rId10" Type="http://schemas.openxmlformats.org/officeDocument/2006/relationships/image" Target="../media/image619.emf"/><Relationship Id="rId1" Type="http://schemas.openxmlformats.org/officeDocument/2006/relationships/oleObject" Target="../embeddings/oleObject609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6.bin"/><Relationship Id="rId8" Type="http://schemas.openxmlformats.org/officeDocument/2006/relationships/image" Target="../media/image640.wmf"/><Relationship Id="rId7" Type="http://schemas.openxmlformats.org/officeDocument/2006/relationships/oleObject" Target="../embeddings/oleObject635.bin"/><Relationship Id="rId6" Type="http://schemas.openxmlformats.org/officeDocument/2006/relationships/image" Target="../media/image639.wmf"/><Relationship Id="rId5" Type="http://schemas.openxmlformats.org/officeDocument/2006/relationships/oleObject" Target="../embeddings/oleObject634.bin"/><Relationship Id="rId45" Type="http://schemas.openxmlformats.org/officeDocument/2006/relationships/notesSlide" Target="../notesSlides/notesSlide48.xml"/><Relationship Id="rId44" Type="http://schemas.openxmlformats.org/officeDocument/2006/relationships/vmlDrawing" Target="../drawings/vmlDrawing42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657.wmf"/><Relationship Id="rId41" Type="http://schemas.openxmlformats.org/officeDocument/2006/relationships/oleObject" Target="../embeddings/oleObject652.bin"/><Relationship Id="rId40" Type="http://schemas.openxmlformats.org/officeDocument/2006/relationships/image" Target="../media/image656.wmf"/><Relationship Id="rId4" Type="http://schemas.openxmlformats.org/officeDocument/2006/relationships/image" Target="../media/image638.wmf"/><Relationship Id="rId39" Type="http://schemas.openxmlformats.org/officeDocument/2006/relationships/oleObject" Target="../embeddings/oleObject651.bin"/><Relationship Id="rId38" Type="http://schemas.openxmlformats.org/officeDocument/2006/relationships/image" Target="../media/image655.wmf"/><Relationship Id="rId37" Type="http://schemas.openxmlformats.org/officeDocument/2006/relationships/oleObject" Target="../embeddings/oleObject650.bin"/><Relationship Id="rId36" Type="http://schemas.openxmlformats.org/officeDocument/2006/relationships/image" Target="../media/image654.wmf"/><Relationship Id="rId35" Type="http://schemas.openxmlformats.org/officeDocument/2006/relationships/oleObject" Target="../embeddings/oleObject649.bin"/><Relationship Id="rId34" Type="http://schemas.openxmlformats.org/officeDocument/2006/relationships/image" Target="../media/image653.wmf"/><Relationship Id="rId33" Type="http://schemas.openxmlformats.org/officeDocument/2006/relationships/oleObject" Target="../embeddings/oleObject648.bin"/><Relationship Id="rId32" Type="http://schemas.openxmlformats.org/officeDocument/2006/relationships/image" Target="../media/image652.wmf"/><Relationship Id="rId31" Type="http://schemas.openxmlformats.org/officeDocument/2006/relationships/oleObject" Target="../embeddings/oleObject647.bin"/><Relationship Id="rId30" Type="http://schemas.openxmlformats.org/officeDocument/2006/relationships/image" Target="../media/image651.wmf"/><Relationship Id="rId3" Type="http://schemas.openxmlformats.org/officeDocument/2006/relationships/oleObject" Target="../embeddings/oleObject633.bin"/><Relationship Id="rId29" Type="http://schemas.openxmlformats.org/officeDocument/2006/relationships/oleObject" Target="../embeddings/oleObject646.bin"/><Relationship Id="rId28" Type="http://schemas.openxmlformats.org/officeDocument/2006/relationships/image" Target="../media/image650.wmf"/><Relationship Id="rId27" Type="http://schemas.openxmlformats.org/officeDocument/2006/relationships/oleObject" Target="../embeddings/oleObject645.bin"/><Relationship Id="rId26" Type="http://schemas.openxmlformats.org/officeDocument/2006/relationships/image" Target="../media/image649.wmf"/><Relationship Id="rId25" Type="http://schemas.openxmlformats.org/officeDocument/2006/relationships/oleObject" Target="../embeddings/oleObject644.bin"/><Relationship Id="rId24" Type="http://schemas.openxmlformats.org/officeDocument/2006/relationships/image" Target="../media/image648.wmf"/><Relationship Id="rId23" Type="http://schemas.openxmlformats.org/officeDocument/2006/relationships/oleObject" Target="../embeddings/oleObject643.bin"/><Relationship Id="rId22" Type="http://schemas.openxmlformats.org/officeDocument/2006/relationships/image" Target="../media/image647.wmf"/><Relationship Id="rId21" Type="http://schemas.openxmlformats.org/officeDocument/2006/relationships/oleObject" Target="../embeddings/oleObject642.bin"/><Relationship Id="rId20" Type="http://schemas.openxmlformats.org/officeDocument/2006/relationships/image" Target="../media/image646.wmf"/><Relationship Id="rId2" Type="http://schemas.openxmlformats.org/officeDocument/2006/relationships/image" Target="../media/image637.wmf"/><Relationship Id="rId19" Type="http://schemas.openxmlformats.org/officeDocument/2006/relationships/oleObject" Target="../embeddings/oleObject641.bin"/><Relationship Id="rId18" Type="http://schemas.openxmlformats.org/officeDocument/2006/relationships/image" Target="../media/image645.wmf"/><Relationship Id="rId17" Type="http://schemas.openxmlformats.org/officeDocument/2006/relationships/oleObject" Target="../embeddings/oleObject640.bin"/><Relationship Id="rId16" Type="http://schemas.openxmlformats.org/officeDocument/2006/relationships/image" Target="../media/image644.wmf"/><Relationship Id="rId15" Type="http://schemas.openxmlformats.org/officeDocument/2006/relationships/oleObject" Target="../embeddings/oleObject639.bin"/><Relationship Id="rId14" Type="http://schemas.openxmlformats.org/officeDocument/2006/relationships/image" Target="../media/image643.wmf"/><Relationship Id="rId13" Type="http://schemas.openxmlformats.org/officeDocument/2006/relationships/oleObject" Target="../embeddings/oleObject638.bin"/><Relationship Id="rId12" Type="http://schemas.openxmlformats.org/officeDocument/2006/relationships/image" Target="../media/image642.wmf"/><Relationship Id="rId11" Type="http://schemas.openxmlformats.org/officeDocument/2006/relationships/oleObject" Target="../embeddings/oleObject637.bin"/><Relationship Id="rId10" Type="http://schemas.openxmlformats.org/officeDocument/2006/relationships/image" Target="../media/image641.wmf"/><Relationship Id="rId1" Type="http://schemas.openxmlformats.org/officeDocument/2006/relationships/oleObject" Target="../embeddings/oleObject632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7.bin"/><Relationship Id="rId8" Type="http://schemas.openxmlformats.org/officeDocument/2006/relationships/image" Target="../media/image661.wmf"/><Relationship Id="rId7" Type="http://schemas.openxmlformats.org/officeDocument/2006/relationships/oleObject" Target="../embeddings/oleObject656.bin"/><Relationship Id="rId6" Type="http://schemas.openxmlformats.org/officeDocument/2006/relationships/image" Target="../media/image660.wmf"/><Relationship Id="rId5" Type="http://schemas.openxmlformats.org/officeDocument/2006/relationships/oleObject" Target="../embeddings/oleObject655.bin"/><Relationship Id="rId4" Type="http://schemas.openxmlformats.org/officeDocument/2006/relationships/image" Target="../media/image659.wmf"/><Relationship Id="rId3" Type="http://schemas.openxmlformats.org/officeDocument/2006/relationships/oleObject" Target="../embeddings/oleObject654.bin"/><Relationship Id="rId23" Type="http://schemas.openxmlformats.org/officeDocument/2006/relationships/notesSlide" Target="../notesSlides/notesSlide49.xml"/><Relationship Id="rId22" Type="http://schemas.openxmlformats.org/officeDocument/2006/relationships/vmlDrawing" Target="../drawings/vmlDrawing43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67.wmf"/><Relationship Id="rId2" Type="http://schemas.openxmlformats.org/officeDocument/2006/relationships/image" Target="../media/image658.wmf"/><Relationship Id="rId19" Type="http://schemas.openxmlformats.org/officeDocument/2006/relationships/oleObject" Target="../embeddings/oleObject662.bin"/><Relationship Id="rId18" Type="http://schemas.openxmlformats.org/officeDocument/2006/relationships/image" Target="../media/image666.wmf"/><Relationship Id="rId17" Type="http://schemas.openxmlformats.org/officeDocument/2006/relationships/oleObject" Target="../embeddings/oleObject661.bin"/><Relationship Id="rId16" Type="http://schemas.openxmlformats.org/officeDocument/2006/relationships/image" Target="../media/image665.wmf"/><Relationship Id="rId15" Type="http://schemas.openxmlformats.org/officeDocument/2006/relationships/oleObject" Target="../embeddings/oleObject660.bin"/><Relationship Id="rId14" Type="http://schemas.openxmlformats.org/officeDocument/2006/relationships/image" Target="../media/image664.wmf"/><Relationship Id="rId13" Type="http://schemas.openxmlformats.org/officeDocument/2006/relationships/oleObject" Target="../embeddings/oleObject659.bin"/><Relationship Id="rId12" Type="http://schemas.openxmlformats.org/officeDocument/2006/relationships/image" Target="../media/image663.wmf"/><Relationship Id="rId11" Type="http://schemas.openxmlformats.org/officeDocument/2006/relationships/oleObject" Target="../embeddings/oleObject658.bin"/><Relationship Id="rId10" Type="http://schemas.openxmlformats.org/officeDocument/2006/relationships/image" Target="../media/image662.wmf"/><Relationship Id="rId1" Type="http://schemas.openxmlformats.org/officeDocument/2006/relationships/oleObject" Target="../embeddings/oleObject653.bin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7.bin"/><Relationship Id="rId8" Type="http://schemas.openxmlformats.org/officeDocument/2006/relationships/image" Target="../media/image671.wmf"/><Relationship Id="rId7" Type="http://schemas.openxmlformats.org/officeDocument/2006/relationships/oleObject" Target="../embeddings/oleObject666.bin"/><Relationship Id="rId6" Type="http://schemas.openxmlformats.org/officeDocument/2006/relationships/image" Target="../media/image670.wmf"/><Relationship Id="rId5" Type="http://schemas.openxmlformats.org/officeDocument/2006/relationships/oleObject" Target="../embeddings/oleObject665.bin"/><Relationship Id="rId43" Type="http://schemas.openxmlformats.org/officeDocument/2006/relationships/notesSlide" Target="../notesSlides/notesSlide50.xml"/><Relationship Id="rId42" Type="http://schemas.openxmlformats.org/officeDocument/2006/relationships/vmlDrawing" Target="../drawings/vmlDrawing44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687.wmf"/><Relationship Id="rId4" Type="http://schemas.openxmlformats.org/officeDocument/2006/relationships/image" Target="../media/image669.wmf"/><Relationship Id="rId39" Type="http://schemas.openxmlformats.org/officeDocument/2006/relationships/oleObject" Target="../embeddings/oleObject682.bin"/><Relationship Id="rId38" Type="http://schemas.openxmlformats.org/officeDocument/2006/relationships/image" Target="../media/image686.wmf"/><Relationship Id="rId37" Type="http://schemas.openxmlformats.org/officeDocument/2006/relationships/oleObject" Target="../embeddings/oleObject681.bin"/><Relationship Id="rId36" Type="http://schemas.openxmlformats.org/officeDocument/2006/relationships/image" Target="../media/image685.wmf"/><Relationship Id="rId35" Type="http://schemas.openxmlformats.org/officeDocument/2006/relationships/oleObject" Target="../embeddings/oleObject680.bin"/><Relationship Id="rId34" Type="http://schemas.openxmlformats.org/officeDocument/2006/relationships/image" Target="../media/image684.wmf"/><Relationship Id="rId33" Type="http://schemas.openxmlformats.org/officeDocument/2006/relationships/oleObject" Target="../embeddings/oleObject679.bin"/><Relationship Id="rId32" Type="http://schemas.openxmlformats.org/officeDocument/2006/relationships/image" Target="../media/image683.wmf"/><Relationship Id="rId31" Type="http://schemas.openxmlformats.org/officeDocument/2006/relationships/oleObject" Target="../embeddings/oleObject678.bin"/><Relationship Id="rId30" Type="http://schemas.openxmlformats.org/officeDocument/2006/relationships/image" Target="../media/image682.wmf"/><Relationship Id="rId3" Type="http://schemas.openxmlformats.org/officeDocument/2006/relationships/oleObject" Target="../embeddings/oleObject664.bin"/><Relationship Id="rId29" Type="http://schemas.openxmlformats.org/officeDocument/2006/relationships/oleObject" Target="../embeddings/oleObject677.bin"/><Relationship Id="rId28" Type="http://schemas.openxmlformats.org/officeDocument/2006/relationships/image" Target="../media/image681.wmf"/><Relationship Id="rId27" Type="http://schemas.openxmlformats.org/officeDocument/2006/relationships/oleObject" Target="../embeddings/oleObject676.bin"/><Relationship Id="rId26" Type="http://schemas.openxmlformats.org/officeDocument/2006/relationships/image" Target="../media/image680.wmf"/><Relationship Id="rId25" Type="http://schemas.openxmlformats.org/officeDocument/2006/relationships/oleObject" Target="../embeddings/oleObject675.bin"/><Relationship Id="rId24" Type="http://schemas.openxmlformats.org/officeDocument/2006/relationships/image" Target="../media/image679.wmf"/><Relationship Id="rId23" Type="http://schemas.openxmlformats.org/officeDocument/2006/relationships/oleObject" Target="../embeddings/oleObject674.bin"/><Relationship Id="rId22" Type="http://schemas.openxmlformats.org/officeDocument/2006/relationships/image" Target="../media/image678.wmf"/><Relationship Id="rId21" Type="http://schemas.openxmlformats.org/officeDocument/2006/relationships/oleObject" Target="../embeddings/oleObject673.bin"/><Relationship Id="rId20" Type="http://schemas.openxmlformats.org/officeDocument/2006/relationships/image" Target="../media/image677.wmf"/><Relationship Id="rId2" Type="http://schemas.openxmlformats.org/officeDocument/2006/relationships/image" Target="../media/image668.wmf"/><Relationship Id="rId19" Type="http://schemas.openxmlformats.org/officeDocument/2006/relationships/oleObject" Target="../embeddings/oleObject672.bin"/><Relationship Id="rId18" Type="http://schemas.openxmlformats.org/officeDocument/2006/relationships/image" Target="../media/image676.wmf"/><Relationship Id="rId17" Type="http://schemas.openxmlformats.org/officeDocument/2006/relationships/oleObject" Target="../embeddings/oleObject671.bin"/><Relationship Id="rId16" Type="http://schemas.openxmlformats.org/officeDocument/2006/relationships/image" Target="../media/image675.wmf"/><Relationship Id="rId15" Type="http://schemas.openxmlformats.org/officeDocument/2006/relationships/oleObject" Target="../embeddings/oleObject670.bin"/><Relationship Id="rId14" Type="http://schemas.openxmlformats.org/officeDocument/2006/relationships/image" Target="../media/image674.wmf"/><Relationship Id="rId13" Type="http://schemas.openxmlformats.org/officeDocument/2006/relationships/oleObject" Target="../embeddings/oleObject669.bin"/><Relationship Id="rId12" Type="http://schemas.openxmlformats.org/officeDocument/2006/relationships/image" Target="../media/image673.wmf"/><Relationship Id="rId11" Type="http://schemas.openxmlformats.org/officeDocument/2006/relationships/oleObject" Target="../embeddings/oleObject668.bin"/><Relationship Id="rId10" Type="http://schemas.openxmlformats.org/officeDocument/2006/relationships/image" Target="../media/image672.wmf"/><Relationship Id="rId1" Type="http://schemas.openxmlformats.org/officeDocument/2006/relationships/oleObject" Target="../embeddings/oleObject663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7.bin"/><Relationship Id="rId8" Type="http://schemas.openxmlformats.org/officeDocument/2006/relationships/image" Target="../media/image691.wmf"/><Relationship Id="rId7" Type="http://schemas.openxmlformats.org/officeDocument/2006/relationships/oleObject" Target="../embeddings/oleObject686.bin"/><Relationship Id="rId6" Type="http://schemas.openxmlformats.org/officeDocument/2006/relationships/image" Target="../media/image690.wmf"/><Relationship Id="rId5" Type="http://schemas.openxmlformats.org/officeDocument/2006/relationships/oleObject" Target="../embeddings/oleObject685.bin"/><Relationship Id="rId4" Type="http://schemas.openxmlformats.org/officeDocument/2006/relationships/image" Target="../media/image689.wmf"/><Relationship Id="rId35" Type="http://schemas.openxmlformats.org/officeDocument/2006/relationships/notesSlide" Target="../notesSlides/notesSlide51.xml"/><Relationship Id="rId34" Type="http://schemas.openxmlformats.org/officeDocument/2006/relationships/vmlDrawing" Target="../drawings/vmlDrawing45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703.wmf"/><Relationship Id="rId31" Type="http://schemas.openxmlformats.org/officeDocument/2006/relationships/oleObject" Target="../embeddings/oleObject698.bin"/><Relationship Id="rId30" Type="http://schemas.openxmlformats.org/officeDocument/2006/relationships/image" Target="../media/image702.wmf"/><Relationship Id="rId3" Type="http://schemas.openxmlformats.org/officeDocument/2006/relationships/oleObject" Target="../embeddings/oleObject684.bin"/><Relationship Id="rId29" Type="http://schemas.openxmlformats.org/officeDocument/2006/relationships/oleObject" Target="../embeddings/oleObject697.bin"/><Relationship Id="rId28" Type="http://schemas.openxmlformats.org/officeDocument/2006/relationships/image" Target="../media/image701.wmf"/><Relationship Id="rId27" Type="http://schemas.openxmlformats.org/officeDocument/2006/relationships/oleObject" Target="../embeddings/oleObject696.bin"/><Relationship Id="rId26" Type="http://schemas.openxmlformats.org/officeDocument/2006/relationships/image" Target="../media/image700.wmf"/><Relationship Id="rId25" Type="http://schemas.openxmlformats.org/officeDocument/2006/relationships/oleObject" Target="../embeddings/oleObject695.bin"/><Relationship Id="rId24" Type="http://schemas.openxmlformats.org/officeDocument/2006/relationships/image" Target="../media/image699.wmf"/><Relationship Id="rId23" Type="http://schemas.openxmlformats.org/officeDocument/2006/relationships/oleObject" Target="../embeddings/oleObject694.bin"/><Relationship Id="rId22" Type="http://schemas.openxmlformats.org/officeDocument/2006/relationships/image" Target="../media/image698.wmf"/><Relationship Id="rId21" Type="http://schemas.openxmlformats.org/officeDocument/2006/relationships/oleObject" Target="../embeddings/oleObject693.bin"/><Relationship Id="rId20" Type="http://schemas.openxmlformats.org/officeDocument/2006/relationships/image" Target="../media/image697.wmf"/><Relationship Id="rId2" Type="http://schemas.openxmlformats.org/officeDocument/2006/relationships/image" Target="../media/image688.wmf"/><Relationship Id="rId19" Type="http://schemas.openxmlformats.org/officeDocument/2006/relationships/oleObject" Target="../embeddings/oleObject692.bin"/><Relationship Id="rId18" Type="http://schemas.openxmlformats.org/officeDocument/2006/relationships/image" Target="../media/image696.wmf"/><Relationship Id="rId17" Type="http://schemas.openxmlformats.org/officeDocument/2006/relationships/oleObject" Target="../embeddings/oleObject691.bin"/><Relationship Id="rId16" Type="http://schemas.openxmlformats.org/officeDocument/2006/relationships/image" Target="../media/image695.wmf"/><Relationship Id="rId15" Type="http://schemas.openxmlformats.org/officeDocument/2006/relationships/oleObject" Target="../embeddings/oleObject690.bin"/><Relationship Id="rId14" Type="http://schemas.openxmlformats.org/officeDocument/2006/relationships/image" Target="../media/image694.wmf"/><Relationship Id="rId13" Type="http://schemas.openxmlformats.org/officeDocument/2006/relationships/oleObject" Target="../embeddings/oleObject689.bin"/><Relationship Id="rId12" Type="http://schemas.openxmlformats.org/officeDocument/2006/relationships/image" Target="../media/image693.wmf"/><Relationship Id="rId11" Type="http://schemas.openxmlformats.org/officeDocument/2006/relationships/oleObject" Target="../embeddings/oleObject688.bin"/><Relationship Id="rId10" Type="http://schemas.openxmlformats.org/officeDocument/2006/relationships/image" Target="../media/image692.wmf"/><Relationship Id="rId1" Type="http://schemas.openxmlformats.org/officeDocument/2006/relationships/oleObject" Target="../embeddings/oleObject683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3.bin"/><Relationship Id="rId8" Type="http://schemas.openxmlformats.org/officeDocument/2006/relationships/image" Target="../media/image707.wmf"/><Relationship Id="rId7" Type="http://schemas.openxmlformats.org/officeDocument/2006/relationships/oleObject" Target="../embeddings/oleObject702.bin"/><Relationship Id="rId6" Type="http://schemas.openxmlformats.org/officeDocument/2006/relationships/image" Target="../media/image706.wmf"/><Relationship Id="rId5" Type="http://schemas.openxmlformats.org/officeDocument/2006/relationships/oleObject" Target="../embeddings/oleObject701.bin"/><Relationship Id="rId4" Type="http://schemas.openxmlformats.org/officeDocument/2006/relationships/image" Target="../media/image705.emf"/><Relationship Id="rId3" Type="http://schemas.openxmlformats.org/officeDocument/2006/relationships/oleObject" Target="../embeddings/oleObject700.bin"/><Relationship Id="rId2" Type="http://schemas.openxmlformats.org/officeDocument/2006/relationships/image" Target="../media/image704.wmf"/><Relationship Id="rId17" Type="http://schemas.openxmlformats.org/officeDocument/2006/relationships/notesSlide" Target="../notesSlides/notesSlide52.xml"/><Relationship Id="rId16" Type="http://schemas.openxmlformats.org/officeDocument/2006/relationships/vmlDrawing" Target="../drawings/vmlDrawing4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10.wmf"/><Relationship Id="rId13" Type="http://schemas.openxmlformats.org/officeDocument/2006/relationships/oleObject" Target="../embeddings/oleObject705.bin"/><Relationship Id="rId12" Type="http://schemas.openxmlformats.org/officeDocument/2006/relationships/image" Target="../media/image709.wmf"/><Relationship Id="rId11" Type="http://schemas.openxmlformats.org/officeDocument/2006/relationships/oleObject" Target="../embeddings/oleObject704.bin"/><Relationship Id="rId10" Type="http://schemas.openxmlformats.org/officeDocument/2006/relationships/image" Target="../media/image708.wmf"/><Relationship Id="rId1" Type="http://schemas.openxmlformats.org/officeDocument/2006/relationships/oleObject" Target="../embeddings/oleObject699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5.png"/><Relationship Id="rId8" Type="http://schemas.openxmlformats.org/officeDocument/2006/relationships/image" Target="../media/image714.wmf"/><Relationship Id="rId7" Type="http://schemas.openxmlformats.org/officeDocument/2006/relationships/oleObject" Target="../embeddings/oleObject709.bin"/><Relationship Id="rId6" Type="http://schemas.openxmlformats.org/officeDocument/2006/relationships/image" Target="../media/image713.wmf"/><Relationship Id="rId5" Type="http://schemas.openxmlformats.org/officeDocument/2006/relationships/oleObject" Target="../embeddings/oleObject708.bin"/><Relationship Id="rId4" Type="http://schemas.openxmlformats.org/officeDocument/2006/relationships/image" Target="../media/image712.wmf"/><Relationship Id="rId3" Type="http://schemas.openxmlformats.org/officeDocument/2006/relationships/oleObject" Target="../embeddings/oleObject707.bin"/><Relationship Id="rId2" Type="http://schemas.openxmlformats.org/officeDocument/2006/relationships/image" Target="../media/image711.wmf"/><Relationship Id="rId18" Type="http://schemas.openxmlformats.org/officeDocument/2006/relationships/notesSlide" Target="../notesSlides/notesSlide53.xml"/><Relationship Id="rId17" Type="http://schemas.openxmlformats.org/officeDocument/2006/relationships/vmlDrawing" Target="../drawings/vmlDrawing47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18.wmf"/><Relationship Id="rId14" Type="http://schemas.openxmlformats.org/officeDocument/2006/relationships/oleObject" Target="../embeddings/oleObject712.bin"/><Relationship Id="rId13" Type="http://schemas.openxmlformats.org/officeDocument/2006/relationships/image" Target="../media/image717.wmf"/><Relationship Id="rId12" Type="http://schemas.openxmlformats.org/officeDocument/2006/relationships/oleObject" Target="../embeddings/oleObject711.bin"/><Relationship Id="rId11" Type="http://schemas.openxmlformats.org/officeDocument/2006/relationships/image" Target="../media/image716.wmf"/><Relationship Id="rId10" Type="http://schemas.openxmlformats.org/officeDocument/2006/relationships/oleObject" Target="../embeddings/oleObject710.bin"/><Relationship Id="rId1" Type="http://schemas.openxmlformats.org/officeDocument/2006/relationships/oleObject" Target="../embeddings/oleObject706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17.bin"/><Relationship Id="rId8" Type="http://schemas.openxmlformats.org/officeDocument/2006/relationships/image" Target="../media/image722.wmf"/><Relationship Id="rId7" Type="http://schemas.openxmlformats.org/officeDocument/2006/relationships/oleObject" Target="../embeddings/oleObject716.bin"/><Relationship Id="rId6" Type="http://schemas.openxmlformats.org/officeDocument/2006/relationships/image" Target="../media/image721.wmf"/><Relationship Id="rId57" Type="http://schemas.openxmlformats.org/officeDocument/2006/relationships/notesSlide" Target="../notesSlides/notesSlide54.xml"/><Relationship Id="rId56" Type="http://schemas.openxmlformats.org/officeDocument/2006/relationships/vmlDrawing" Target="../drawings/vmlDrawing48.vml"/><Relationship Id="rId55" Type="http://schemas.openxmlformats.org/officeDocument/2006/relationships/slideLayout" Target="../slideLayouts/slideLayout2.xml"/><Relationship Id="rId54" Type="http://schemas.openxmlformats.org/officeDocument/2006/relationships/image" Target="../media/image745.wmf"/><Relationship Id="rId53" Type="http://schemas.openxmlformats.org/officeDocument/2006/relationships/oleObject" Target="../embeddings/oleObject739.bin"/><Relationship Id="rId52" Type="http://schemas.openxmlformats.org/officeDocument/2006/relationships/image" Target="../media/image744.wmf"/><Relationship Id="rId51" Type="http://schemas.openxmlformats.org/officeDocument/2006/relationships/oleObject" Target="../embeddings/oleObject738.bin"/><Relationship Id="rId50" Type="http://schemas.openxmlformats.org/officeDocument/2006/relationships/image" Target="../media/image743.wmf"/><Relationship Id="rId5" Type="http://schemas.openxmlformats.org/officeDocument/2006/relationships/oleObject" Target="../embeddings/oleObject715.bin"/><Relationship Id="rId49" Type="http://schemas.openxmlformats.org/officeDocument/2006/relationships/oleObject" Target="../embeddings/oleObject737.bin"/><Relationship Id="rId48" Type="http://schemas.openxmlformats.org/officeDocument/2006/relationships/image" Target="../media/image742.wmf"/><Relationship Id="rId47" Type="http://schemas.openxmlformats.org/officeDocument/2006/relationships/oleObject" Target="../embeddings/oleObject736.bin"/><Relationship Id="rId46" Type="http://schemas.openxmlformats.org/officeDocument/2006/relationships/image" Target="../media/image741.wmf"/><Relationship Id="rId45" Type="http://schemas.openxmlformats.org/officeDocument/2006/relationships/oleObject" Target="../embeddings/oleObject735.bin"/><Relationship Id="rId44" Type="http://schemas.openxmlformats.org/officeDocument/2006/relationships/image" Target="../media/image740.wmf"/><Relationship Id="rId43" Type="http://schemas.openxmlformats.org/officeDocument/2006/relationships/oleObject" Target="../embeddings/oleObject734.bin"/><Relationship Id="rId42" Type="http://schemas.openxmlformats.org/officeDocument/2006/relationships/image" Target="../media/image739.wmf"/><Relationship Id="rId41" Type="http://schemas.openxmlformats.org/officeDocument/2006/relationships/oleObject" Target="../embeddings/oleObject733.bin"/><Relationship Id="rId40" Type="http://schemas.openxmlformats.org/officeDocument/2006/relationships/image" Target="../media/image738.wmf"/><Relationship Id="rId4" Type="http://schemas.openxmlformats.org/officeDocument/2006/relationships/image" Target="../media/image720.wmf"/><Relationship Id="rId39" Type="http://schemas.openxmlformats.org/officeDocument/2006/relationships/oleObject" Target="../embeddings/oleObject732.bin"/><Relationship Id="rId38" Type="http://schemas.openxmlformats.org/officeDocument/2006/relationships/image" Target="../media/image737.wmf"/><Relationship Id="rId37" Type="http://schemas.openxmlformats.org/officeDocument/2006/relationships/oleObject" Target="../embeddings/oleObject731.bin"/><Relationship Id="rId36" Type="http://schemas.openxmlformats.org/officeDocument/2006/relationships/image" Target="../media/image736.wmf"/><Relationship Id="rId35" Type="http://schemas.openxmlformats.org/officeDocument/2006/relationships/oleObject" Target="../embeddings/oleObject730.bin"/><Relationship Id="rId34" Type="http://schemas.openxmlformats.org/officeDocument/2006/relationships/image" Target="../media/image735.wmf"/><Relationship Id="rId33" Type="http://schemas.openxmlformats.org/officeDocument/2006/relationships/oleObject" Target="../embeddings/oleObject729.bin"/><Relationship Id="rId32" Type="http://schemas.openxmlformats.org/officeDocument/2006/relationships/image" Target="../media/image734.wmf"/><Relationship Id="rId31" Type="http://schemas.openxmlformats.org/officeDocument/2006/relationships/oleObject" Target="../embeddings/oleObject728.bin"/><Relationship Id="rId30" Type="http://schemas.openxmlformats.org/officeDocument/2006/relationships/image" Target="../media/image733.wmf"/><Relationship Id="rId3" Type="http://schemas.openxmlformats.org/officeDocument/2006/relationships/oleObject" Target="../embeddings/oleObject714.bin"/><Relationship Id="rId29" Type="http://schemas.openxmlformats.org/officeDocument/2006/relationships/oleObject" Target="../embeddings/oleObject727.bin"/><Relationship Id="rId28" Type="http://schemas.openxmlformats.org/officeDocument/2006/relationships/image" Target="../media/image732.wmf"/><Relationship Id="rId27" Type="http://schemas.openxmlformats.org/officeDocument/2006/relationships/oleObject" Target="../embeddings/oleObject726.bin"/><Relationship Id="rId26" Type="http://schemas.openxmlformats.org/officeDocument/2006/relationships/image" Target="../media/image731.wmf"/><Relationship Id="rId25" Type="http://schemas.openxmlformats.org/officeDocument/2006/relationships/oleObject" Target="../embeddings/oleObject725.bin"/><Relationship Id="rId24" Type="http://schemas.openxmlformats.org/officeDocument/2006/relationships/image" Target="../media/image730.wmf"/><Relationship Id="rId23" Type="http://schemas.openxmlformats.org/officeDocument/2006/relationships/oleObject" Target="../embeddings/oleObject724.bin"/><Relationship Id="rId22" Type="http://schemas.openxmlformats.org/officeDocument/2006/relationships/image" Target="../media/image729.wmf"/><Relationship Id="rId21" Type="http://schemas.openxmlformats.org/officeDocument/2006/relationships/oleObject" Target="../embeddings/oleObject723.bin"/><Relationship Id="rId20" Type="http://schemas.openxmlformats.org/officeDocument/2006/relationships/image" Target="../media/image728.wmf"/><Relationship Id="rId2" Type="http://schemas.openxmlformats.org/officeDocument/2006/relationships/image" Target="../media/image719.wmf"/><Relationship Id="rId19" Type="http://schemas.openxmlformats.org/officeDocument/2006/relationships/oleObject" Target="../embeddings/oleObject722.bin"/><Relationship Id="rId18" Type="http://schemas.openxmlformats.org/officeDocument/2006/relationships/image" Target="../media/image727.wmf"/><Relationship Id="rId17" Type="http://schemas.openxmlformats.org/officeDocument/2006/relationships/oleObject" Target="../embeddings/oleObject721.bin"/><Relationship Id="rId16" Type="http://schemas.openxmlformats.org/officeDocument/2006/relationships/image" Target="../media/image726.wmf"/><Relationship Id="rId15" Type="http://schemas.openxmlformats.org/officeDocument/2006/relationships/oleObject" Target="../embeddings/oleObject720.bin"/><Relationship Id="rId14" Type="http://schemas.openxmlformats.org/officeDocument/2006/relationships/image" Target="../media/image725.wmf"/><Relationship Id="rId13" Type="http://schemas.openxmlformats.org/officeDocument/2006/relationships/oleObject" Target="../embeddings/oleObject719.bin"/><Relationship Id="rId12" Type="http://schemas.openxmlformats.org/officeDocument/2006/relationships/image" Target="../media/image724.wmf"/><Relationship Id="rId11" Type="http://schemas.openxmlformats.org/officeDocument/2006/relationships/oleObject" Target="../embeddings/oleObject718.bin"/><Relationship Id="rId10" Type="http://schemas.openxmlformats.org/officeDocument/2006/relationships/image" Target="../media/image723.wmf"/><Relationship Id="rId1" Type="http://schemas.openxmlformats.org/officeDocument/2006/relationships/oleObject" Target="../embeddings/oleObject713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4.bin"/><Relationship Id="rId8" Type="http://schemas.openxmlformats.org/officeDocument/2006/relationships/image" Target="../media/image749.wmf"/><Relationship Id="rId7" Type="http://schemas.openxmlformats.org/officeDocument/2006/relationships/oleObject" Target="../embeddings/oleObject743.bin"/><Relationship Id="rId6" Type="http://schemas.openxmlformats.org/officeDocument/2006/relationships/image" Target="../media/image748.wmf"/><Relationship Id="rId5" Type="http://schemas.openxmlformats.org/officeDocument/2006/relationships/oleObject" Target="../embeddings/oleObject742.bin"/><Relationship Id="rId4" Type="http://schemas.openxmlformats.org/officeDocument/2006/relationships/image" Target="../media/image747.wmf"/><Relationship Id="rId3" Type="http://schemas.openxmlformats.org/officeDocument/2006/relationships/oleObject" Target="../embeddings/oleObject741.bin"/><Relationship Id="rId2" Type="http://schemas.openxmlformats.org/officeDocument/2006/relationships/image" Target="../media/image746.wmf"/><Relationship Id="rId15" Type="http://schemas.openxmlformats.org/officeDocument/2006/relationships/notesSlide" Target="../notesSlides/notesSlide55.xml"/><Relationship Id="rId14" Type="http://schemas.openxmlformats.org/officeDocument/2006/relationships/vmlDrawing" Target="../drawings/vmlDrawing4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51.wmf"/><Relationship Id="rId11" Type="http://schemas.openxmlformats.org/officeDocument/2006/relationships/oleObject" Target="../embeddings/oleObject745.bin"/><Relationship Id="rId10" Type="http://schemas.openxmlformats.org/officeDocument/2006/relationships/image" Target="../media/image750.wmf"/><Relationship Id="rId1" Type="http://schemas.openxmlformats.org/officeDocument/2006/relationships/oleObject" Target="../embeddings/oleObject740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0.bin"/><Relationship Id="rId8" Type="http://schemas.openxmlformats.org/officeDocument/2006/relationships/image" Target="../media/image755.wmf"/><Relationship Id="rId7" Type="http://schemas.openxmlformats.org/officeDocument/2006/relationships/oleObject" Target="../embeddings/oleObject749.bin"/><Relationship Id="rId6" Type="http://schemas.openxmlformats.org/officeDocument/2006/relationships/image" Target="../media/image754.wmf"/><Relationship Id="rId5" Type="http://schemas.openxmlformats.org/officeDocument/2006/relationships/oleObject" Target="../embeddings/oleObject748.bin"/><Relationship Id="rId4" Type="http://schemas.openxmlformats.org/officeDocument/2006/relationships/image" Target="../media/image753.wmf"/><Relationship Id="rId33" Type="http://schemas.openxmlformats.org/officeDocument/2006/relationships/notesSlide" Target="../notesSlides/notesSlide56.xml"/><Relationship Id="rId32" Type="http://schemas.openxmlformats.org/officeDocument/2006/relationships/vmlDrawing" Target="../drawings/vmlDrawing50.v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766.wmf"/><Relationship Id="rId3" Type="http://schemas.openxmlformats.org/officeDocument/2006/relationships/oleObject" Target="../embeddings/oleObject747.bin"/><Relationship Id="rId29" Type="http://schemas.openxmlformats.org/officeDocument/2006/relationships/oleObject" Target="../embeddings/oleObject760.bin"/><Relationship Id="rId28" Type="http://schemas.openxmlformats.org/officeDocument/2006/relationships/image" Target="../media/image765.wmf"/><Relationship Id="rId27" Type="http://schemas.openxmlformats.org/officeDocument/2006/relationships/oleObject" Target="../embeddings/oleObject759.bin"/><Relationship Id="rId26" Type="http://schemas.openxmlformats.org/officeDocument/2006/relationships/image" Target="../media/image764.wmf"/><Relationship Id="rId25" Type="http://schemas.openxmlformats.org/officeDocument/2006/relationships/oleObject" Target="../embeddings/oleObject758.bin"/><Relationship Id="rId24" Type="http://schemas.openxmlformats.org/officeDocument/2006/relationships/image" Target="../media/image763.wmf"/><Relationship Id="rId23" Type="http://schemas.openxmlformats.org/officeDocument/2006/relationships/oleObject" Target="../embeddings/oleObject757.bin"/><Relationship Id="rId22" Type="http://schemas.openxmlformats.org/officeDocument/2006/relationships/image" Target="../media/image762.wmf"/><Relationship Id="rId21" Type="http://schemas.openxmlformats.org/officeDocument/2006/relationships/oleObject" Target="../embeddings/oleObject756.bin"/><Relationship Id="rId20" Type="http://schemas.openxmlformats.org/officeDocument/2006/relationships/image" Target="../media/image761.wmf"/><Relationship Id="rId2" Type="http://schemas.openxmlformats.org/officeDocument/2006/relationships/image" Target="../media/image752.wmf"/><Relationship Id="rId19" Type="http://schemas.openxmlformats.org/officeDocument/2006/relationships/oleObject" Target="../embeddings/oleObject755.bin"/><Relationship Id="rId18" Type="http://schemas.openxmlformats.org/officeDocument/2006/relationships/image" Target="../media/image760.wmf"/><Relationship Id="rId17" Type="http://schemas.openxmlformats.org/officeDocument/2006/relationships/oleObject" Target="../embeddings/oleObject754.bin"/><Relationship Id="rId16" Type="http://schemas.openxmlformats.org/officeDocument/2006/relationships/image" Target="../media/image759.wmf"/><Relationship Id="rId15" Type="http://schemas.openxmlformats.org/officeDocument/2006/relationships/oleObject" Target="../embeddings/oleObject753.bin"/><Relationship Id="rId14" Type="http://schemas.openxmlformats.org/officeDocument/2006/relationships/image" Target="../media/image758.wmf"/><Relationship Id="rId13" Type="http://schemas.openxmlformats.org/officeDocument/2006/relationships/oleObject" Target="../embeddings/oleObject752.bin"/><Relationship Id="rId12" Type="http://schemas.openxmlformats.org/officeDocument/2006/relationships/image" Target="../media/image757.wmf"/><Relationship Id="rId11" Type="http://schemas.openxmlformats.org/officeDocument/2006/relationships/oleObject" Target="../embeddings/oleObject751.bin"/><Relationship Id="rId10" Type="http://schemas.openxmlformats.org/officeDocument/2006/relationships/image" Target="../media/image756.wmf"/><Relationship Id="rId1" Type="http://schemas.openxmlformats.org/officeDocument/2006/relationships/oleObject" Target="../embeddings/oleObject746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5.bin"/><Relationship Id="rId8" Type="http://schemas.openxmlformats.org/officeDocument/2006/relationships/image" Target="../media/image757.wmf"/><Relationship Id="rId7" Type="http://schemas.openxmlformats.org/officeDocument/2006/relationships/oleObject" Target="../embeddings/oleObject764.bin"/><Relationship Id="rId6" Type="http://schemas.openxmlformats.org/officeDocument/2006/relationships/image" Target="../media/image756.wmf"/><Relationship Id="rId5" Type="http://schemas.openxmlformats.org/officeDocument/2006/relationships/oleObject" Target="../embeddings/oleObject763.bin"/><Relationship Id="rId4" Type="http://schemas.openxmlformats.org/officeDocument/2006/relationships/image" Target="../media/image755.wmf"/><Relationship Id="rId30" Type="http://schemas.openxmlformats.org/officeDocument/2006/relationships/notesSlide" Target="../notesSlides/notesSlide57.xml"/><Relationship Id="rId3" Type="http://schemas.openxmlformats.org/officeDocument/2006/relationships/oleObject" Target="../embeddings/oleObject762.bin"/><Relationship Id="rId29" Type="http://schemas.openxmlformats.org/officeDocument/2006/relationships/vmlDrawing" Target="../drawings/vmlDrawing51.vml"/><Relationship Id="rId28" Type="http://schemas.openxmlformats.org/officeDocument/2006/relationships/slideLayout" Target="../slideLayouts/slideLayout2.xml"/><Relationship Id="rId27" Type="http://schemas.openxmlformats.org/officeDocument/2006/relationships/oleObject" Target="../embeddings/oleObject774.bin"/><Relationship Id="rId26" Type="http://schemas.openxmlformats.org/officeDocument/2006/relationships/image" Target="../media/image771.wmf"/><Relationship Id="rId25" Type="http://schemas.openxmlformats.org/officeDocument/2006/relationships/oleObject" Target="../embeddings/oleObject773.bin"/><Relationship Id="rId24" Type="http://schemas.openxmlformats.org/officeDocument/2006/relationships/image" Target="../media/image770.wmf"/><Relationship Id="rId23" Type="http://schemas.openxmlformats.org/officeDocument/2006/relationships/oleObject" Target="../embeddings/oleObject772.bin"/><Relationship Id="rId22" Type="http://schemas.openxmlformats.org/officeDocument/2006/relationships/image" Target="../media/image769.wmf"/><Relationship Id="rId21" Type="http://schemas.openxmlformats.org/officeDocument/2006/relationships/oleObject" Target="../embeddings/oleObject771.bin"/><Relationship Id="rId20" Type="http://schemas.openxmlformats.org/officeDocument/2006/relationships/image" Target="../media/image768.wmf"/><Relationship Id="rId2" Type="http://schemas.openxmlformats.org/officeDocument/2006/relationships/image" Target="../media/image754.wmf"/><Relationship Id="rId19" Type="http://schemas.openxmlformats.org/officeDocument/2006/relationships/oleObject" Target="../embeddings/oleObject770.bin"/><Relationship Id="rId18" Type="http://schemas.openxmlformats.org/officeDocument/2006/relationships/image" Target="../media/image767.wmf"/><Relationship Id="rId17" Type="http://schemas.openxmlformats.org/officeDocument/2006/relationships/oleObject" Target="../embeddings/oleObject769.bin"/><Relationship Id="rId16" Type="http://schemas.openxmlformats.org/officeDocument/2006/relationships/image" Target="../media/image766.wmf"/><Relationship Id="rId15" Type="http://schemas.openxmlformats.org/officeDocument/2006/relationships/oleObject" Target="../embeddings/oleObject768.bin"/><Relationship Id="rId14" Type="http://schemas.openxmlformats.org/officeDocument/2006/relationships/image" Target="../media/image765.wmf"/><Relationship Id="rId13" Type="http://schemas.openxmlformats.org/officeDocument/2006/relationships/oleObject" Target="../embeddings/oleObject767.bin"/><Relationship Id="rId12" Type="http://schemas.openxmlformats.org/officeDocument/2006/relationships/image" Target="../media/image764.wmf"/><Relationship Id="rId11" Type="http://schemas.openxmlformats.org/officeDocument/2006/relationships/oleObject" Target="../embeddings/oleObject766.bin"/><Relationship Id="rId10" Type="http://schemas.openxmlformats.org/officeDocument/2006/relationships/image" Target="../media/image763.wmf"/><Relationship Id="rId1" Type="http://schemas.openxmlformats.org/officeDocument/2006/relationships/oleObject" Target="../embeddings/oleObject761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9.bin"/><Relationship Id="rId8" Type="http://schemas.openxmlformats.org/officeDocument/2006/relationships/image" Target="../media/image774.wmf"/><Relationship Id="rId7" Type="http://schemas.openxmlformats.org/officeDocument/2006/relationships/oleObject" Target="../embeddings/oleObject778.bin"/><Relationship Id="rId6" Type="http://schemas.openxmlformats.org/officeDocument/2006/relationships/image" Target="../media/image773.wmf"/><Relationship Id="rId5" Type="http://schemas.openxmlformats.org/officeDocument/2006/relationships/oleObject" Target="../embeddings/oleObject777.bin"/><Relationship Id="rId4" Type="http://schemas.openxmlformats.org/officeDocument/2006/relationships/image" Target="../media/image772.wmf"/><Relationship Id="rId3" Type="http://schemas.openxmlformats.org/officeDocument/2006/relationships/oleObject" Target="../embeddings/oleObject776.bin"/><Relationship Id="rId2" Type="http://schemas.openxmlformats.org/officeDocument/2006/relationships/image" Target="../media/image747.wmf"/><Relationship Id="rId15" Type="http://schemas.openxmlformats.org/officeDocument/2006/relationships/notesSlide" Target="../notesSlides/notesSlide58.xml"/><Relationship Id="rId14" Type="http://schemas.openxmlformats.org/officeDocument/2006/relationships/vmlDrawing" Target="../drawings/vmlDrawing5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76.wmf"/><Relationship Id="rId11" Type="http://schemas.openxmlformats.org/officeDocument/2006/relationships/oleObject" Target="../embeddings/oleObject780.bin"/><Relationship Id="rId10" Type="http://schemas.openxmlformats.org/officeDocument/2006/relationships/image" Target="../media/image775.wmf"/><Relationship Id="rId1" Type="http://schemas.openxmlformats.org/officeDocument/2006/relationships/oleObject" Target="../embeddings/oleObject775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5.bin"/><Relationship Id="rId8" Type="http://schemas.openxmlformats.org/officeDocument/2006/relationships/image" Target="../media/image780.emf"/><Relationship Id="rId7" Type="http://schemas.openxmlformats.org/officeDocument/2006/relationships/oleObject" Target="../embeddings/oleObject784.bin"/><Relationship Id="rId6" Type="http://schemas.openxmlformats.org/officeDocument/2006/relationships/image" Target="../media/image779.emf"/><Relationship Id="rId5" Type="http://schemas.openxmlformats.org/officeDocument/2006/relationships/oleObject" Target="../embeddings/oleObject783.bin"/><Relationship Id="rId4" Type="http://schemas.openxmlformats.org/officeDocument/2006/relationships/image" Target="../media/image778.emf"/><Relationship Id="rId3" Type="http://schemas.openxmlformats.org/officeDocument/2006/relationships/oleObject" Target="../embeddings/oleObject782.bin"/><Relationship Id="rId23" Type="http://schemas.openxmlformats.org/officeDocument/2006/relationships/notesSlide" Target="../notesSlides/notesSlide59.xml"/><Relationship Id="rId22" Type="http://schemas.openxmlformats.org/officeDocument/2006/relationships/vmlDrawing" Target="../drawings/vmlDrawing53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785.wmf"/><Relationship Id="rId2" Type="http://schemas.openxmlformats.org/officeDocument/2006/relationships/image" Target="../media/image777.emf"/><Relationship Id="rId19" Type="http://schemas.openxmlformats.org/officeDocument/2006/relationships/oleObject" Target="../embeddings/oleObject790.bin"/><Relationship Id="rId18" Type="http://schemas.openxmlformats.org/officeDocument/2006/relationships/image" Target="../media/image784.wmf"/><Relationship Id="rId17" Type="http://schemas.openxmlformats.org/officeDocument/2006/relationships/oleObject" Target="../embeddings/oleObject789.bin"/><Relationship Id="rId16" Type="http://schemas.openxmlformats.org/officeDocument/2006/relationships/image" Target="../media/image783.wmf"/><Relationship Id="rId15" Type="http://schemas.openxmlformats.org/officeDocument/2006/relationships/oleObject" Target="../embeddings/oleObject788.bin"/><Relationship Id="rId14" Type="http://schemas.openxmlformats.org/officeDocument/2006/relationships/image" Target="../media/image760.wmf"/><Relationship Id="rId13" Type="http://schemas.openxmlformats.org/officeDocument/2006/relationships/oleObject" Target="../embeddings/oleObject787.bin"/><Relationship Id="rId12" Type="http://schemas.openxmlformats.org/officeDocument/2006/relationships/image" Target="../media/image782.wmf"/><Relationship Id="rId11" Type="http://schemas.openxmlformats.org/officeDocument/2006/relationships/oleObject" Target="../embeddings/oleObject786.bin"/><Relationship Id="rId10" Type="http://schemas.openxmlformats.org/officeDocument/2006/relationships/image" Target="../media/image781.emf"/><Relationship Id="rId1" Type="http://schemas.openxmlformats.org/officeDocument/2006/relationships/oleObject" Target="../embeddings/oleObject78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21" Type="http://schemas.openxmlformats.org/officeDocument/2006/relationships/notesSlide" Target="../notesSlides/notesSlide6.xml"/><Relationship Id="rId20" Type="http://schemas.openxmlformats.org/officeDocument/2006/relationships/vmlDrawing" Target="../drawings/vmlDrawing1.vml"/><Relationship Id="rId2" Type="http://schemas.openxmlformats.org/officeDocument/2006/relationships/image" Target="../media/image10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7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6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5.bin"/><Relationship Id="rId8" Type="http://schemas.openxmlformats.org/officeDocument/2006/relationships/image" Target="../media/image789.wmf"/><Relationship Id="rId7" Type="http://schemas.openxmlformats.org/officeDocument/2006/relationships/oleObject" Target="../embeddings/oleObject794.bin"/><Relationship Id="rId6" Type="http://schemas.openxmlformats.org/officeDocument/2006/relationships/image" Target="../media/image788.wmf"/><Relationship Id="rId5" Type="http://schemas.openxmlformats.org/officeDocument/2006/relationships/oleObject" Target="../embeddings/oleObject793.bin"/><Relationship Id="rId4" Type="http://schemas.openxmlformats.org/officeDocument/2006/relationships/image" Target="../media/image787.wmf"/><Relationship Id="rId3" Type="http://schemas.openxmlformats.org/officeDocument/2006/relationships/oleObject" Target="../embeddings/oleObject792.bin"/><Relationship Id="rId29" Type="http://schemas.openxmlformats.org/officeDocument/2006/relationships/notesSlide" Target="../notesSlides/notesSlide60.xml"/><Relationship Id="rId28" Type="http://schemas.openxmlformats.org/officeDocument/2006/relationships/vmlDrawing" Target="../drawings/vmlDrawing54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798.wmf"/><Relationship Id="rId25" Type="http://schemas.openxmlformats.org/officeDocument/2006/relationships/oleObject" Target="../embeddings/oleObject803.bin"/><Relationship Id="rId24" Type="http://schemas.openxmlformats.org/officeDocument/2006/relationships/image" Target="../media/image797.wmf"/><Relationship Id="rId23" Type="http://schemas.openxmlformats.org/officeDocument/2006/relationships/oleObject" Target="../embeddings/oleObject802.bin"/><Relationship Id="rId22" Type="http://schemas.openxmlformats.org/officeDocument/2006/relationships/image" Target="../media/image796.wmf"/><Relationship Id="rId21" Type="http://schemas.openxmlformats.org/officeDocument/2006/relationships/oleObject" Target="../embeddings/oleObject801.bin"/><Relationship Id="rId20" Type="http://schemas.openxmlformats.org/officeDocument/2006/relationships/image" Target="../media/image795.wmf"/><Relationship Id="rId2" Type="http://schemas.openxmlformats.org/officeDocument/2006/relationships/image" Target="../media/image786.wmf"/><Relationship Id="rId19" Type="http://schemas.openxmlformats.org/officeDocument/2006/relationships/oleObject" Target="../embeddings/oleObject800.bin"/><Relationship Id="rId18" Type="http://schemas.openxmlformats.org/officeDocument/2006/relationships/image" Target="../media/image794.emf"/><Relationship Id="rId17" Type="http://schemas.openxmlformats.org/officeDocument/2006/relationships/oleObject" Target="../embeddings/oleObject799.bin"/><Relationship Id="rId16" Type="http://schemas.openxmlformats.org/officeDocument/2006/relationships/image" Target="../media/image793.emf"/><Relationship Id="rId15" Type="http://schemas.openxmlformats.org/officeDocument/2006/relationships/oleObject" Target="../embeddings/oleObject798.bin"/><Relationship Id="rId14" Type="http://schemas.openxmlformats.org/officeDocument/2006/relationships/image" Target="../media/image792.emf"/><Relationship Id="rId13" Type="http://schemas.openxmlformats.org/officeDocument/2006/relationships/oleObject" Target="../embeddings/oleObject797.bin"/><Relationship Id="rId12" Type="http://schemas.openxmlformats.org/officeDocument/2006/relationships/image" Target="../media/image791.emf"/><Relationship Id="rId11" Type="http://schemas.openxmlformats.org/officeDocument/2006/relationships/oleObject" Target="../embeddings/oleObject796.bin"/><Relationship Id="rId10" Type="http://schemas.openxmlformats.org/officeDocument/2006/relationships/image" Target="../media/image790.emf"/><Relationship Id="rId1" Type="http://schemas.openxmlformats.org/officeDocument/2006/relationships/oleObject" Target="../embeddings/oleObject791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8.bin"/><Relationship Id="rId8" Type="http://schemas.openxmlformats.org/officeDocument/2006/relationships/image" Target="../media/image802.wmf"/><Relationship Id="rId7" Type="http://schemas.openxmlformats.org/officeDocument/2006/relationships/oleObject" Target="../embeddings/oleObject807.bin"/><Relationship Id="rId6" Type="http://schemas.openxmlformats.org/officeDocument/2006/relationships/image" Target="../media/image801.wmf"/><Relationship Id="rId5" Type="http://schemas.openxmlformats.org/officeDocument/2006/relationships/oleObject" Target="../embeddings/oleObject806.bin"/><Relationship Id="rId4" Type="http://schemas.openxmlformats.org/officeDocument/2006/relationships/image" Target="../media/image800.wmf"/><Relationship Id="rId3" Type="http://schemas.openxmlformats.org/officeDocument/2006/relationships/oleObject" Target="../embeddings/oleObject805.bin"/><Relationship Id="rId21" Type="http://schemas.openxmlformats.org/officeDocument/2006/relationships/notesSlide" Target="../notesSlides/notesSlide61.xml"/><Relationship Id="rId20" Type="http://schemas.openxmlformats.org/officeDocument/2006/relationships/vmlDrawing" Target="../drawings/vmlDrawing55.vml"/><Relationship Id="rId2" Type="http://schemas.openxmlformats.org/officeDocument/2006/relationships/image" Target="../media/image799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07.wmf"/><Relationship Id="rId17" Type="http://schemas.openxmlformats.org/officeDocument/2006/relationships/oleObject" Target="../embeddings/oleObject812.bin"/><Relationship Id="rId16" Type="http://schemas.openxmlformats.org/officeDocument/2006/relationships/image" Target="../media/image806.wmf"/><Relationship Id="rId15" Type="http://schemas.openxmlformats.org/officeDocument/2006/relationships/oleObject" Target="../embeddings/oleObject811.bin"/><Relationship Id="rId14" Type="http://schemas.openxmlformats.org/officeDocument/2006/relationships/image" Target="../media/image805.wmf"/><Relationship Id="rId13" Type="http://schemas.openxmlformats.org/officeDocument/2006/relationships/oleObject" Target="../embeddings/oleObject810.bin"/><Relationship Id="rId12" Type="http://schemas.openxmlformats.org/officeDocument/2006/relationships/image" Target="../media/image804.wmf"/><Relationship Id="rId11" Type="http://schemas.openxmlformats.org/officeDocument/2006/relationships/oleObject" Target="../embeddings/oleObject809.bin"/><Relationship Id="rId10" Type="http://schemas.openxmlformats.org/officeDocument/2006/relationships/image" Target="../media/image803.wmf"/><Relationship Id="rId1" Type="http://schemas.openxmlformats.org/officeDocument/2006/relationships/oleObject" Target="../embeddings/oleObject804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7.bin"/><Relationship Id="rId8" Type="http://schemas.openxmlformats.org/officeDocument/2006/relationships/image" Target="../media/image811.wmf"/><Relationship Id="rId7" Type="http://schemas.openxmlformats.org/officeDocument/2006/relationships/oleObject" Target="../embeddings/oleObject816.bin"/><Relationship Id="rId6" Type="http://schemas.openxmlformats.org/officeDocument/2006/relationships/image" Target="../media/image810.wmf"/><Relationship Id="rId5" Type="http://schemas.openxmlformats.org/officeDocument/2006/relationships/oleObject" Target="../embeddings/oleObject815.bin"/><Relationship Id="rId4" Type="http://schemas.openxmlformats.org/officeDocument/2006/relationships/image" Target="../media/image809.wmf"/><Relationship Id="rId3" Type="http://schemas.openxmlformats.org/officeDocument/2006/relationships/oleObject" Target="../embeddings/oleObject814.bin"/><Relationship Id="rId2" Type="http://schemas.openxmlformats.org/officeDocument/2006/relationships/image" Target="../media/image808.wmf"/><Relationship Id="rId17" Type="http://schemas.openxmlformats.org/officeDocument/2006/relationships/notesSlide" Target="../notesSlides/notesSlide62.xml"/><Relationship Id="rId16" Type="http://schemas.openxmlformats.org/officeDocument/2006/relationships/vmlDrawing" Target="../drawings/vmlDrawing5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14.wmf"/><Relationship Id="rId13" Type="http://schemas.openxmlformats.org/officeDocument/2006/relationships/oleObject" Target="../embeddings/oleObject819.bin"/><Relationship Id="rId12" Type="http://schemas.openxmlformats.org/officeDocument/2006/relationships/image" Target="../media/image813.wmf"/><Relationship Id="rId11" Type="http://schemas.openxmlformats.org/officeDocument/2006/relationships/oleObject" Target="../embeddings/oleObject818.bin"/><Relationship Id="rId10" Type="http://schemas.openxmlformats.org/officeDocument/2006/relationships/image" Target="../media/image812.wmf"/><Relationship Id="rId1" Type="http://schemas.openxmlformats.org/officeDocument/2006/relationships/oleObject" Target="../embeddings/oleObject813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3.bin"/><Relationship Id="rId8" Type="http://schemas.openxmlformats.org/officeDocument/2006/relationships/image" Target="../media/image819.wmf"/><Relationship Id="rId7" Type="http://schemas.openxmlformats.org/officeDocument/2006/relationships/oleObject" Target="../embeddings/oleObject822.bin"/><Relationship Id="rId6" Type="http://schemas.openxmlformats.org/officeDocument/2006/relationships/image" Target="../media/image818.wmf"/><Relationship Id="rId5" Type="http://schemas.openxmlformats.org/officeDocument/2006/relationships/oleObject" Target="../embeddings/oleObject821.bin"/><Relationship Id="rId4" Type="http://schemas.openxmlformats.org/officeDocument/2006/relationships/image" Target="../media/image817.wmf"/><Relationship Id="rId39" Type="http://schemas.openxmlformats.org/officeDocument/2006/relationships/notesSlide" Target="../notesSlides/notesSlide63.xml"/><Relationship Id="rId38" Type="http://schemas.openxmlformats.org/officeDocument/2006/relationships/vmlDrawing" Target="../drawings/vmlDrawing57.v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833.wmf"/><Relationship Id="rId35" Type="http://schemas.openxmlformats.org/officeDocument/2006/relationships/oleObject" Target="../embeddings/oleObject836.bin"/><Relationship Id="rId34" Type="http://schemas.openxmlformats.org/officeDocument/2006/relationships/image" Target="../media/image832.wmf"/><Relationship Id="rId33" Type="http://schemas.openxmlformats.org/officeDocument/2006/relationships/oleObject" Target="../embeddings/oleObject835.bin"/><Relationship Id="rId32" Type="http://schemas.openxmlformats.org/officeDocument/2006/relationships/image" Target="../media/image831.wmf"/><Relationship Id="rId31" Type="http://schemas.openxmlformats.org/officeDocument/2006/relationships/oleObject" Target="../embeddings/oleObject834.bin"/><Relationship Id="rId30" Type="http://schemas.openxmlformats.org/officeDocument/2006/relationships/image" Target="../media/image830.wmf"/><Relationship Id="rId3" Type="http://schemas.openxmlformats.org/officeDocument/2006/relationships/oleObject" Target="../embeddings/oleObject820.bin"/><Relationship Id="rId29" Type="http://schemas.openxmlformats.org/officeDocument/2006/relationships/oleObject" Target="../embeddings/oleObject833.bin"/><Relationship Id="rId28" Type="http://schemas.openxmlformats.org/officeDocument/2006/relationships/image" Target="../media/image829.wmf"/><Relationship Id="rId27" Type="http://schemas.openxmlformats.org/officeDocument/2006/relationships/oleObject" Target="../embeddings/oleObject832.bin"/><Relationship Id="rId26" Type="http://schemas.openxmlformats.org/officeDocument/2006/relationships/image" Target="../media/image828.wmf"/><Relationship Id="rId25" Type="http://schemas.openxmlformats.org/officeDocument/2006/relationships/oleObject" Target="../embeddings/oleObject831.bin"/><Relationship Id="rId24" Type="http://schemas.openxmlformats.org/officeDocument/2006/relationships/image" Target="../media/image827.wmf"/><Relationship Id="rId23" Type="http://schemas.openxmlformats.org/officeDocument/2006/relationships/oleObject" Target="../embeddings/oleObject830.bin"/><Relationship Id="rId22" Type="http://schemas.openxmlformats.org/officeDocument/2006/relationships/image" Target="../media/image826.wmf"/><Relationship Id="rId21" Type="http://schemas.openxmlformats.org/officeDocument/2006/relationships/oleObject" Target="../embeddings/oleObject829.bin"/><Relationship Id="rId20" Type="http://schemas.openxmlformats.org/officeDocument/2006/relationships/image" Target="../media/image825.wmf"/><Relationship Id="rId2" Type="http://schemas.openxmlformats.org/officeDocument/2006/relationships/image" Target="../media/image816.GIF"/><Relationship Id="rId19" Type="http://schemas.openxmlformats.org/officeDocument/2006/relationships/oleObject" Target="../embeddings/oleObject828.bin"/><Relationship Id="rId18" Type="http://schemas.openxmlformats.org/officeDocument/2006/relationships/image" Target="../media/image824.wmf"/><Relationship Id="rId17" Type="http://schemas.openxmlformats.org/officeDocument/2006/relationships/oleObject" Target="../embeddings/oleObject827.bin"/><Relationship Id="rId16" Type="http://schemas.openxmlformats.org/officeDocument/2006/relationships/image" Target="../media/image823.wmf"/><Relationship Id="rId15" Type="http://schemas.openxmlformats.org/officeDocument/2006/relationships/oleObject" Target="../embeddings/oleObject826.bin"/><Relationship Id="rId14" Type="http://schemas.openxmlformats.org/officeDocument/2006/relationships/image" Target="../media/image822.wmf"/><Relationship Id="rId13" Type="http://schemas.openxmlformats.org/officeDocument/2006/relationships/oleObject" Target="../embeddings/oleObject825.bin"/><Relationship Id="rId12" Type="http://schemas.openxmlformats.org/officeDocument/2006/relationships/image" Target="../media/image821.wmf"/><Relationship Id="rId11" Type="http://schemas.openxmlformats.org/officeDocument/2006/relationships/oleObject" Target="../embeddings/oleObject824.bin"/><Relationship Id="rId10" Type="http://schemas.openxmlformats.org/officeDocument/2006/relationships/image" Target="../media/image820.wmf"/><Relationship Id="rId1" Type="http://schemas.openxmlformats.org/officeDocument/2006/relationships/image" Target="../media/image815.GIF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38.GIF"/><Relationship Id="rId4" Type="http://schemas.openxmlformats.org/officeDocument/2006/relationships/image" Target="../media/image837.GIF"/><Relationship Id="rId3" Type="http://schemas.openxmlformats.org/officeDocument/2006/relationships/image" Target="../media/image836.GIF"/><Relationship Id="rId2" Type="http://schemas.openxmlformats.org/officeDocument/2006/relationships/image" Target="../media/image835.GIF"/><Relationship Id="rId1" Type="http://schemas.openxmlformats.org/officeDocument/2006/relationships/image" Target="../media/image834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21.wmf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9.wmf"/><Relationship Id="rId18" Type="http://schemas.openxmlformats.org/officeDocument/2006/relationships/notesSlide" Target="../notesSlides/notesSlide7.xml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5.emf"/><Relationship Id="rId14" Type="http://schemas.openxmlformats.org/officeDocument/2006/relationships/oleObject" Target="../embeddings/oleObject17.bin"/><Relationship Id="rId13" Type="http://schemas.openxmlformats.org/officeDocument/2006/relationships/image" Target="../media/image24.emf"/><Relationship Id="rId12" Type="http://schemas.openxmlformats.org/officeDocument/2006/relationships/oleObject" Target="../embeddings/oleObject16.bin"/><Relationship Id="rId11" Type="http://schemas.openxmlformats.org/officeDocument/2006/relationships/image" Target="../media/image23.emf"/><Relationship Id="rId10" Type="http://schemas.openxmlformats.org/officeDocument/2006/relationships/oleObject" Target="../embeddings/oleObject15.bin"/><Relationship Id="rId1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7.wmf"/><Relationship Id="rId37" Type="http://schemas.openxmlformats.org/officeDocument/2006/relationships/notesSlide" Target="../notesSlides/notesSlide8.xml"/><Relationship Id="rId36" Type="http://schemas.openxmlformats.org/officeDocument/2006/relationships/vmlDrawing" Target="../drawings/vmlDrawing3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42.wmf"/><Relationship Id="rId33" Type="http://schemas.openxmlformats.org/officeDocument/2006/relationships/oleObject" Target="../embeddings/oleObject34.bin"/><Relationship Id="rId32" Type="http://schemas.openxmlformats.org/officeDocument/2006/relationships/image" Target="../media/image41.wmf"/><Relationship Id="rId31" Type="http://schemas.openxmlformats.org/officeDocument/2006/relationships/oleObject" Target="../embeddings/oleObject33.bin"/><Relationship Id="rId30" Type="http://schemas.openxmlformats.org/officeDocument/2006/relationships/image" Target="../media/image40.wmf"/><Relationship Id="rId3" Type="http://schemas.openxmlformats.org/officeDocument/2006/relationships/oleObject" Target="../embeddings/oleObject19.bin"/><Relationship Id="rId29" Type="http://schemas.openxmlformats.org/officeDocument/2006/relationships/oleObject" Target="../embeddings/oleObject32.bin"/><Relationship Id="rId28" Type="http://schemas.openxmlformats.org/officeDocument/2006/relationships/image" Target="../media/image39.wmf"/><Relationship Id="rId27" Type="http://schemas.openxmlformats.org/officeDocument/2006/relationships/oleObject" Target="../embeddings/oleObject31.bin"/><Relationship Id="rId26" Type="http://schemas.openxmlformats.org/officeDocument/2006/relationships/image" Target="../media/image38.wmf"/><Relationship Id="rId25" Type="http://schemas.openxmlformats.org/officeDocument/2006/relationships/oleObject" Target="../embeddings/oleObject30.bin"/><Relationship Id="rId24" Type="http://schemas.openxmlformats.org/officeDocument/2006/relationships/image" Target="../media/image37.wmf"/><Relationship Id="rId23" Type="http://schemas.openxmlformats.org/officeDocument/2006/relationships/oleObject" Target="../embeddings/oleObject29.bin"/><Relationship Id="rId22" Type="http://schemas.openxmlformats.org/officeDocument/2006/relationships/image" Target="../media/image36.wmf"/><Relationship Id="rId21" Type="http://schemas.openxmlformats.org/officeDocument/2006/relationships/oleObject" Target="../embeddings/oleObject28.bin"/><Relationship Id="rId20" Type="http://schemas.openxmlformats.org/officeDocument/2006/relationships/image" Target="../media/image35.wmf"/><Relationship Id="rId2" Type="http://schemas.openxmlformats.org/officeDocument/2006/relationships/image" Target="../media/image26.wmf"/><Relationship Id="rId19" Type="http://schemas.openxmlformats.org/officeDocument/2006/relationships/oleObject" Target="../embeddings/oleObject27.bin"/><Relationship Id="rId18" Type="http://schemas.openxmlformats.org/officeDocument/2006/relationships/image" Target="../media/image34.wmf"/><Relationship Id="rId17" Type="http://schemas.openxmlformats.org/officeDocument/2006/relationships/oleObject" Target="../embeddings/oleObject26.bin"/><Relationship Id="rId16" Type="http://schemas.openxmlformats.org/officeDocument/2006/relationships/image" Target="../media/image33.wmf"/><Relationship Id="rId15" Type="http://schemas.openxmlformats.org/officeDocument/2006/relationships/oleObject" Target="../embeddings/oleObject25.bin"/><Relationship Id="rId14" Type="http://schemas.openxmlformats.org/officeDocument/2006/relationships/image" Target="../media/image32.wmf"/><Relationship Id="rId13" Type="http://schemas.openxmlformats.org/officeDocument/2006/relationships/oleObject" Target="../embeddings/oleObject24.bin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23.bin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38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3.wmf"/><Relationship Id="rId17" Type="http://schemas.openxmlformats.org/officeDocument/2006/relationships/notesSlide" Target="../notesSlides/notesSlide9.xml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9.wmf"/><Relationship Id="rId13" Type="http://schemas.openxmlformats.org/officeDocument/2006/relationships/oleObject" Target="../embeddings/oleObject41.bin"/><Relationship Id="rId12" Type="http://schemas.openxmlformats.org/officeDocument/2006/relationships/image" Target="../media/image48.wmf"/><Relationship Id="rId11" Type="http://schemas.openxmlformats.org/officeDocument/2006/relationships/oleObject" Target="../embeddings/oleObject40.bin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87583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55"/>
          <p:cNvSpPr txBox="1"/>
          <p:nvPr/>
        </p:nvSpPr>
        <p:spPr>
          <a:xfrm>
            <a:off x="1676568" y="2564567"/>
            <a:ext cx="6320745" cy="764290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向量代数与空间解析几何</a:t>
            </a:r>
            <a:endParaRPr lang="en-US" altLang="zh-CN" sz="3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187583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6" y="2187583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7" y="3259772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4" y="3323583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864114" y="34685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高数一用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32">
        <p:fade/>
      </p:transition>
    </mc:Choice>
    <mc:Fallback>
      <p:transition spd="med" advTm="853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Line 3"/>
          <p:cNvSpPr>
            <a:spLocks noChangeShapeType="1"/>
          </p:cNvSpPr>
          <p:nvPr/>
        </p:nvSpPr>
        <p:spPr bwMode="auto">
          <a:xfrm flipV="1">
            <a:off x="6295543" y="2873836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Line 4"/>
          <p:cNvSpPr>
            <a:spLocks noChangeShapeType="1"/>
          </p:cNvSpPr>
          <p:nvPr/>
        </p:nvSpPr>
        <p:spPr bwMode="auto">
          <a:xfrm flipV="1">
            <a:off x="6295543" y="2035636"/>
            <a:ext cx="1066800" cy="827088"/>
          </a:xfrm>
          <a:prstGeom prst="line">
            <a:avLst/>
          </a:prstGeom>
          <a:noFill/>
          <a:ln w="28575">
            <a:solidFill>
              <a:schemeClr val="accent6">
                <a:lumMod val="50000"/>
              </a:schemeClr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5562118" y="2035636"/>
            <a:ext cx="18002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 flipH="1" flipV="1">
            <a:off x="5609743" y="2035636"/>
            <a:ext cx="685800" cy="838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 flipH="1" flipV="1">
            <a:off x="7362343" y="2035636"/>
            <a:ext cx="685800" cy="838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407506" y="3909706"/>
            <a:ext cx="2203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三角不等式：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9" name="Group 16"/>
          <p:cNvGrpSpPr/>
          <p:nvPr/>
        </p:nvGrpSpPr>
        <p:grpSpPr bwMode="auto">
          <a:xfrm>
            <a:off x="1672743" y="1807036"/>
            <a:ext cx="785812" cy="415925"/>
            <a:chOff x="1137" y="816"/>
            <a:chExt cx="495" cy="262"/>
          </a:xfrm>
        </p:grpSpPr>
        <p:graphicFrame>
          <p:nvGraphicFramePr>
            <p:cNvPr id="50" name="Object 17"/>
            <p:cNvGraphicFramePr>
              <a:graphicFrameLocks noChangeAspect="1"/>
            </p:cNvGraphicFramePr>
            <p:nvPr/>
          </p:nvGraphicFramePr>
          <p:xfrm>
            <a:off x="1150" y="830"/>
            <a:ext cx="45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7" name="Equation" r:id="rId1" imgW="17373600" imgH="9448800" progId="Equation.DSMT4">
                    <p:embed/>
                  </p:oleObj>
                </mc:Choice>
                <mc:Fallback>
                  <p:oleObj name="Equation" r:id="rId1" imgW="17373600" imgH="94488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0" y="830"/>
                          <a:ext cx="456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18"/>
            <p:cNvSpPr>
              <a:spLocks noChangeShapeType="1"/>
            </p:cNvSpPr>
            <p:nvPr/>
          </p:nvSpPr>
          <p:spPr bwMode="auto">
            <a:xfrm>
              <a:off x="1137" y="81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1473" y="86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20"/>
          <p:cNvGrpSpPr/>
          <p:nvPr/>
        </p:nvGrpSpPr>
        <p:grpSpPr bwMode="auto">
          <a:xfrm>
            <a:off x="2547455" y="1807036"/>
            <a:ext cx="1485900" cy="454025"/>
            <a:chOff x="1688" y="816"/>
            <a:chExt cx="936" cy="286"/>
          </a:xfrm>
        </p:grpSpPr>
        <p:graphicFrame>
          <p:nvGraphicFramePr>
            <p:cNvPr id="54" name="Object 21"/>
            <p:cNvGraphicFramePr>
              <a:graphicFrameLocks noChangeAspect="1"/>
            </p:cNvGraphicFramePr>
            <p:nvPr/>
          </p:nvGraphicFramePr>
          <p:xfrm>
            <a:off x="1688" y="854"/>
            <a:ext cx="9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8" name="Equation" r:id="rId3" imgW="35661600" imgH="9448800" progId="Equation.DSMT4">
                    <p:embed/>
                  </p:oleObj>
                </mc:Choice>
                <mc:Fallback>
                  <p:oleObj name="Equation" r:id="rId3" imgW="35661600" imgH="94488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8" y="854"/>
                          <a:ext cx="936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1857" y="81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Line 23"/>
            <p:cNvSpPr>
              <a:spLocks noChangeShapeType="1"/>
            </p:cNvSpPr>
            <p:nvPr/>
          </p:nvSpPr>
          <p:spPr bwMode="auto">
            <a:xfrm>
              <a:off x="2400" y="86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24"/>
          <p:cNvGrpSpPr/>
          <p:nvPr/>
        </p:nvGrpSpPr>
        <p:grpSpPr bwMode="auto">
          <a:xfrm>
            <a:off x="454244" y="2723350"/>
            <a:ext cx="2374900" cy="425450"/>
            <a:chOff x="528" y="1248"/>
            <a:chExt cx="1496" cy="268"/>
          </a:xfrm>
        </p:grpSpPr>
        <p:graphicFrame>
          <p:nvGraphicFramePr>
            <p:cNvPr id="58" name="Object 25"/>
            <p:cNvGraphicFramePr>
              <a:graphicFrameLocks noChangeAspect="1"/>
            </p:cNvGraphicFramePr>
            <p:nvPr/>
          </p:nvGraphicFramePr>
          <p:xfrm>
            <a:off x="528" y="1276"/>
            <a:ext cx="149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" name="Equation" r:id="rId5" imgW="56997600" imgH="9144000" progId="Equation.DSMT4">
                    <p:embed/>
                  </p:oleObj>
                </mc:Choice>
                <mc:Fallback>
                  <p:oleObj name="Equation" r:id="rId5" imgW="56997600" imgH="91440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276"/>
                          <a:ext cx="1496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26"/>
            <p:cNvSpPr>
              <a:spLocks noChangeShapeType="1"/>
            </p:cNvSpPr>
            <p:nvPr/>
          </p:nvSpPr>
          <p:spPr bwMode="auto">
            <a:xfrm>
              <a:off x="1104" y="124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27"/>
            <p:cNvSpPr>
              <a:spLocks noChangeShapeType="1"/>
            </p:cNvSpPr>
            <p:nvPr/>
          </p:nvSpPr>
          <p:spPr bwMode="auto">
            <a:xfrm>
              <a:off x="1440" y="12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Group 28"/>
          <p:cNvGrpSpPr/>
          <p:nvPr/>
        </p:nvGrpSpPr>
        <p:grpSpPr bwMode="auto">
          <a:xfrm>
            <a:off x="1744180" y="3233057"/>
            <a:ext cx="779463" cy="344488"/>
            <a:chOff x="1182" y="1632"/>
            <a:chExt cx="491" cy="217"/>
          </a:xfrm>
        </p:grpSpPr>
        <p:graphicFrame>
          <p:nvGraphicFramePr>
            <p:cNvPr id="62" name="Object 29"/>
            <p:cNvGraphicFramePr>
              <a:graphicFrameLocks noChangeAspect="1"/>
            </p:cNvGraphicFramePr>
            <p:nvPr/>
          </p:nvGraphicFramePr>
          <p:xfrm>
            <a:off x="1182" y="1657"/>
            <a:ext cx="4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0" name="Equation" r:id="rId7" imgW="17678400" imgH="7315200" progId="Equation.DSMT4">
                    <p:embed/>
                  </p:oleObj>
                </mc:Choice>
                <mc:Fallback>
                  <p:oleObj name="Equation" r:id="rId7" imgW="17678400" imgH="73152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2" y="1657"/>
                          <a:ext cx="464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30"/>
            <p:cNvSpPr>
              <a:spLocks noChangeShapeType="1"/>
            </p:cNvSpPr>
            <p:nvPr/>
          </p:nvSpPr>
          <p:spPr bwMode="auto">
            <a:xfrm>
              <a:off x="1185" y="16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31"/>
            <p:cNvSpPr>
              <a:spLocks noChangeShapeType="1"/>
            </p:cNvSpPr>
            <p:nvPr/>
          </p:nvSpPr>
          <p:spPr bwMode="auto">
            <a:xfrm>
              <a:off x="1514" y="16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32"/>
          <p:cNvGrpSpPr/>
          <p:nvPr/>
        </p:nvGrpSpPr>
        <p:grpSpPr bwMode="auto">
          <a:xfrm>
            <a:off x="2598255" y="3214007"/>
            <a:ext cx="1511300" cy="393700"/>
            <a:chOff x="1688" y="1620"/>
            <a:chExt cx="952" cy="248"/>
          </a:xfrm>
        </p:grpSpPr>
        <p:graphicFrame>
          <p:nvGraphicFramePr>
            <p:cNvPr id="66" name="Object 33"/>
            <p:cNvGraphicFramePr>
              <a:graphicFrameLocks noChangeAspect="1"/>
            </p:cNvGraphicFramePr>
            <p:nvPr/>
          </p:nvGraphicFramePr>
          <p:xfrm>
            <a:off x="1688" y="1620"/>
            <a:ext cx="9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1" name="Equation" r:id="rId9" imgW="36271200" imgH="9448800" progId="Equation.DSMT4">
                    <p:embed/>
                  </p:oleObj>
                </mc:Choice>
                <mc:Fallback>
                  <p:oleObj name="Equation" r:id="rId9" imgW="36271200" imgH="94488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8" y="1620"/>
                          <a:ext cx="952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Line 34"/>
            <p:cNvSpPr>
              <a:spLocks noChangeShapeType="1"/>
            </p:cNvSpPr>
            <p:nvPr/>
          </p:nvSpPr>
          <p:spPr bwMode="auto">
            <a:xfrm>
              <a:off x="1863" y="16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2400" y="16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36"/>
          <p:cNvGrpSpPr/>
          <p:nvPr/>
        </p:nvGrpSpPr>
        <p:grpSpPr bwMode="auto">
          <a:xfrm>
            <a:off x="1709255" y="4426857"/>
            <a:ext cx="2728913" cy="488950"/>
            <a:chOff x="1160" y="2448"/>
            <a:chExt cx="1719" cy="308"/>
          </a:xfrm>
        </p:grpSpPr>
        <p:graphicFrame>
          <p:nvGraphicFramePr>
            <p:cNvPr id="70" name="Object 37"/>
            <p:cNvGraphicFramePr>
              <a:graphicFrameLocks noChangeAspect="1"/>
            </p:cNvGraphicFramePr>
            <p:nvPr/>
          </p:nvGraphicFramePr>
          <p:xfrm>
            <a:off x="1160" y="2452"/>
            <a:ext cx="171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2" name="Equation" r:id="rId11" imgW="65532000" imgH="11582400" progId="Equation.DSMT4">
                    <p:embed/>
                  </p:oleObj>
                </mc:Choice>
                <mc:Fallback>
                  <p:oleObj name="Equation" r:id="rId11" imgW="65532000" imgH="115824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0" y="2452"/>
                          <a:ext cx="1719" cy="304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Line 38"/>
            <p:cNvSpPr>
              <a:spLocks noChangeShapeType="1"/>
            </p:cNvSpPr>
            <p:nvPr/>
          </p:nvSpPr>
          <p:spPr bwMode="auto">
            <a:xfrm>
              <a:off x="1248" y="24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39"/>
            <p:cNvSpPr>
              <a:spLocks noChangeShapeType="1"/>
            </p:cNvSpPr>
            <p:nvPr/>
          </p:nvSpPr>
          <p:spPr bwMode="auto">
            <a:xfrm>
              <a:off x="1569" y="244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>
              <a:off x="2145" y="24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Line 41"/>
            <p:cNvSpPr>
              <a:spLocks noChangeShapeType="1"/>
            </p:cNvSpPr>
            <p:nvPr/>
          </p:nvSpPr>
          <p:spPr bwMode="auto">
            <a:xfrm>
              <a:off x="2640" y="244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42"/>
          <p:cNvGrpSpPr/>
          <p:nvPr/>
        </p:nvGrpSpPr>
        <p:grpSpPr bwMode="auto">
          <a:xfrm>
            <a:off x="5114443" y="2340436"/>
            <a:ext cx="785812" cy="438150"/>
            <a:chOff x="3168" y="1152"/>
            <a:chExt cx="495" cy="276"/>
          </a:xfrm>
        </p:grpSpPr>
        <p:graphicFrame>
          <p:nvGraphicFramePr>
            <p:cNvPr id="76" name="Object 43"/>
            <p:cNvGraphicFramePr>
              <a:graphicFrameLocks noChangeAspect="1"/>
            </p:cNvGraphicFramePr>
            <p:nvPr/>
          </p:nvGraphicFramePr>
          <p:xfrm>
            <a:off x="3172" y="1180"/>
            <a:ext cx="45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3" name="Equation" r:id="rId13" imgW="17373600" imgH="9448800" progId="Equation.DSMT4">
                    <p:embed/>
                  </p:oleObj>
                </mc:Choice>
                <mc:Fallback>
                  <p:oleObj name="Equation" r:id="rId13" imgW="17373600" imgH="94488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2" y="1180"/>
                          <a:ext cx="456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" name="Line 44"/>
            <p:cNvSpPr>
              <a:spLocks noChangeShapeType="1"/>
            </p:cNvSpPr>
            <p:nvPr/>
          </p:nvSpPr>
          <p:spPr bwMode="auto">
            <a:xfrm>
              <a:off x="3168" y="115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Line 45"/>
            <p:cNvSpPr>
              <a:spLocks noChangeShapeType="1"/>
            </p:cNvSpPr>
            <p:nvPr/>
          </p:nvSpPr>
          <p:spPr bwMode="auto">
            <a:xfrm>
              <a:off x="3504" y="120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46"/>
          <p:cNvGrpSpPr/>
          <p:nvPr/>
        </p:nvGrpSpPr>
        <p:grpSpPr bwMode="auto">
          <a:xfrm>
            <a:off x="6971818" y="3026236"/>
            <a:ext cx="276225" cy="336550"/>
            <a:chOff x="4338" y="1584"/>
            <a:chExt cx="174" cy="212"/>
          </a:xfrm>
        </p:grpSpPr>
        <p:graphicFrame>
          <p:nvGraphicFramePr>
            <p:cNvPr id="80" name="Object 47"/>
            <p:cNvGraphicFramePr>
              <a:graphicFrameLocks noChangeAspect="1"/>
            </p:cNvGraphicFramePr>
            <p:nvPr/>
          </p:nvGraphicFramePr>
          <p:xfrm>
            <a:off x="4338" y="1604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4" name="Equation" r:id="rId15" imgW="5791200" imgH="7315200" progId="Equation.DSMT4">
                    <p:embed/>
                  </p:oleObj>
                </mc:Choice>
                <mc:Fallback>
                  <p:oleObj name="Equation" r:id="rId15" imgW="5791200" imgH="73152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1604"/>
                          <a:ext cx="15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Line 48"/>
            <p:cNvSpPr>
              <a:spLocks noChangeShapeType="1"/>
            </p:cNvSpPr>
            <p:nvPr/>
          </p:nvSpPr>
          <p:spPr bwMode="auto">
            <a:xfrm>
              <a:off x="4353" y="158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Group 49"/>
          <p:cNvGrpSpPr/>
          <p:nvPr/>
        </p:nvGrpSpPr>
        <p:grpSpPr bwMode="auto">
          <a:xfrm>
            <a:off x="6925780" y="2356311"/>
            <a:ext cx="252413" cy="411163"/>
            <a:chOff x="4080" y="1008"/>
            <a:chExt cx="159" cy="259"/>
          </a:xfrm>
        </p:grpSpPr>
        <p:graphicFrame>
          <p:nvGraphicFramePr>
            <p:cNvPr id="83" name="Object 50"/>
            <p:cNvGraphicFramePr>
              <a:graphicFrameLocks noChangeAspect="1"/>
            </p:cNvGraphicFramePr>
            <p:nvPr/>
          </p:nvGraphicFramePr>
          <p:xfrm>
            <a:off x="4102" y="1019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5" name="Equation" r:id="rId17" imgW="5181600" imgH="9448800" progId="Equation.DSMT4">
                    <p:embed/>
                  </p:oleObj>
                </mc:Choice>
                <mc:Fallback>
                  <p:oleObj name="Equation" r:id="rId17" imgW="5181600" imgH="9448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2" y="1019"/>
                          <a:ext cx="136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" name="Line 51"/>
            <p:cNvSpPr>
              <a:spLocks noChangeShapeType="1"/>
            </p:cNvSpPr>
            <p:nvPr/>
          </p:nvSpPr>
          <p:spPr bwMode="auto">
            <a:xfrm>
              <a:off x="4080" y="10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52"/>
          <p:cNvGrpSpPr/>
          <p:nvPr/>
        </p:nvGrpSpPr>
        <p:grpSpPr bwMode="auto">
          <a:xfrm>
            <a:off x="7705243" y="2035636"/>
            <a:ext cx="785812" cy="398463"/>
            <a:chOff x="4800" y="960"/>
            <a:chExt cx="495" cy="251"/>
          </a:xfrm>
        </p:grpSpPr>
        <p:graphicFrame>
          <p:nvGraphicFramePr>
            <p:cNvPr id="86" name="Object 53"/>
            <p:cNvGraphicFramePr>
              <a:graphicFrameLocks noChangeAspect="1"/>
            </p:cNvGraphicFramePr>
            <p:nvPr/>
          </p:nvGraphicFramePr>
          <p:xfrm>
            <a:off x="4808" y="963"/>
            <a:ext cx="45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6" name="Equation" r:id="rId19" imgW="17373600" imgH="9448800" progId="Equation.DSMT4">
                    <p:embed/>
                  </p:oleObj>
                </mc:Choice>
                <mc:Fallback>
                  <p:oleObj name="Equation" r:id="rId19" imgW="173736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8" y="963"/>
                          <a:ext cx="456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54"/>
            <p:cNvSpPr>
              <a:spLocks noChangeShapeType="1"/>
            </p:cNvSpPr>
            <p:nvPr/>
          </p:nvSpPr>
          <p:spPr bwMode="auto">
            <a:xfrm>
              <a:off x="4800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55"/>
            <p:cNvSpPr>
              <a:spLocks noChangeShapeType="1"/>
            </p:cNvSpPr>
            <p:nvPr/>
          </p:nvSpPr>
          <p:spPr bwMode="auto">
            <a:xfrm>
              <a:off x="5136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56"/>
          <p:cNvGrpSpPr/>
          <p:nvPr/>
        </p:nvGrpSpPr>
        <p:grpSpPr bwMode="auto">
          <a:xfrm>
            <a:off x="6098693" y="1578436"/>
            <a:ext cx="487362" cy="381000"/>
            <a:chOff x="3788" y="672"/>
            <a:chExt cx="307" cy="240"/>
          </a:xfrm>
        </p:grpSpPr>
        <p:graphicFrame>
          <p:nvGraphicFramePr>
            <p:cNvPr id="90" name="Object 57"/>
            <p:cNvGraphicFramePr>
              <a:graphicFrameLocks noChangeAspect="1"/>
            </p:cNvGraphicFramePr>
            <p:nvPr/>
          </p:nvGraphicFramePr>
          <p:xfrm>
            <a:off x="3788" y="720"/>
            <a:ext cx="28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" name="Equation" r:id="rId21" imgW="10668000" imgH="7315200" progId="Equation.DSMT4">
                    <p:embed/>
                  </p:oleObj>
                </mc:Choice>
                <mc:Fallback>
                  <p:oleObj name="Equation" r:id="rId21" imgW="10668000" imgH="73152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8" y="720"/>
                          <a:ext cx="280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Line 58"/>
            <p:cNvSpPr>
              <a:spLocks noChangeShapeType="1"/>
            </p:cNvSpPr>
            <p:nvPr/>
          </p:nvSpPr>
          <p:spPr bwMode="auto">
            <a:xfrm>
              <a:off x="3936" y="67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59"/>
          <p:cNvGrpSpPr/>
          <p:nvPr/>
        </p:nvGrpSpPr>
        <p:grpSpPr bwMode="auto">
          <a:xfrm>
            <a:off x="4150035" y="3206863"/>
            <a:ext cx="519113" cy="407987"/>
            <a:chOff x="2712" y="1591"/>
            <a:chExt cx="327" cy="257"/>
          </a:xfrm>
        </p:grpSpPr>
        <p:graphicFrame>
          <p:nvGraphicFramePr>
            <p:cNvPr id="93" name="Object 60"/>
            <p:cNvGraphicFramePr>
              <a:graphicFrameLocks noChangeAspect="1"/>
            </p:cNvGraphicFramePr>
            <p:nvPr/>
          </p:nvGraphicFramePr>
          <p:xfrm>
            <a:off x="2712" y="1600"/>
            <a:ext cx="31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8" name="Equation" r:id="rId23" imgW="11887200" imgH="9448800" progId="Equation.DSMT4">
                    <p:embed/>
                  </p:oleObj>
                </mc:Choice>
                <mc:Fallback>
                  <p:oleObj name="Equation" r:id="rId23" imgW="11887200" imgH="94488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2" y="1600"/>
                          <a:ext cx="312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61"/>
            <p:cNvSpPr>
              <a:spLocks noChangeShapeType="1"/>
            </p:cNvSpPr>
            <p:nvPr/>
          </p:nvSpPr>
          <p:spPr bwMode="auto">
            <a:xfrm>
              <a:off x="2880" y="1591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Group 62"/>
          <p:cNvGrpSpPr/>
          <p:nvPr/>
        </p:nvGrpSpPr>
        <p:grpSpPr bwMode="auto">
          <a:xfrm>
            <a:off x="1715605" y="5103132"/>
            <a:ext cx="2678113" cy="498475"/>
            <a:chOff x="1181" y="2880"/>
            <a:chExt cx="1687" cy="314"/>
          </a:xfrm>
        </p:grpSpPr>
        <p:graphicFrame>
          <p:nvGraphicFramePr>
            <p:cNvPr id="96" name="Object 63"/>
            <p:cNvGraphicFramePr>
              <a:graphicFrameLocks noChangeAspect="1"/>
            </p:cNvGraphicFramePr>
            <p:nvPr/>
          </p:nvGraphicFramePr>
          <p:xfrm>
            <a:off x="1181" y="2890"/>
            <a:ext cx="168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9" name="Equation" r:id="rId25" imgW="64312800" imgH="11582400" progId="Equation.DSMT4">
                    <p:embed/>
                  </p:oleObj>
                </mc:Choice>
                <mc:Fallback>
                  <p:oleObj name="Equation" r:id="rId25" imgW="64312800" imgH="115824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" y="2890"/>
                          <a:ext cx="1687" cy="304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64"/>
            <p:cNvSpPr>
              <a:spLocks noChangeShapeType="1"/>
            </p:cNvSpPr>
            <p:nvPr/>
          </p:nvSpPr>
          <p:spPr bwMode="auto">
            <a:xfrm>
              <a:off x="1281" y="29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Line 65"/>
            <p:cNvSpPr>
              <a:spLocks noChangeShapeType="1"/>
            </p:cNvSpPr>
            <p:nvPr/>
          </p:nvSpPr>
          <p:spPr bwMode="auto">
            <a:xfrm>
              <a:off x="2129" y="29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Line 66"/>
            <p:cNvSpPr>
              <a:spLocks noChangeShapeType="1"/>
            </p:cNvSpPr>
            <p:nvPr/>
          </p:nvSpPr>
          <p:spPr bwMode="auto">
            <a:xfrm>
              <a:off x="2642" y="288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67"/>
            <p:cNvSpPr>
              <a:spLocks noChangeShapeType="1"/>
            </p:cNvSpPr>
            <p:nvPr/>
          </p:nvSpPr>
          <p:spPr bwMode="auto">
            <a:xfrm>
              <a:off x="1601" y="288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Text Box 69"/>
          <p:cNvSpPr txBox="1">
            <a:spLocks noChangeArrowheads="1"/>
          </p:cNvSpPr>
          <p:nvPr/>
        </p:nvSpPr>
        <p:spPr bwMode="auto">
          <a:xfrm>
            <a:off x="6030430" y="3410857"/>
            <a:ext cx="26638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方向指向被减向量终点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8"/>
          <p:cNvSpPr txBox="1"/>
          <p:nvPr/>
        </p:nvSpPr>
        <p:spPr>
          <a:xfrm>
            <a:off x="13367" y="992796"/>
            <a:ext cx="769187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由于负向量已有定义，</a:t>
            </a:r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向量的减法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就有意义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utoUpdateAnimBg="0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14"/>
          <p:cNvSpPr txBox="1"/>
          <p:nvPr/>
        </p:nvSpPr>
        <p:spPr>
          <a:xfrm>
            <a:off x="0" y="600248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向量与数的乘法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4" name="Object 2"/>
          <p:cNvGraphicFramePr>
            <a:graphicFrameLocks noChangeAspect="1"/>
          </p:cNvGraphicFramePr>
          <p:nvPr/>
        </p:nvGraphicFramePr>
        <p:xfrm>
          <a:off x="1842936" y="3983707"/>
          <a:ext cx="1955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" name="Equation" r:id="rId1" imgW="46939200" imgH="11582400" progId="Equation.DSMT4">
                  <p:embed/>
                </p:oleObj>
              </mc:Choice>
              <mc:Fallback>
                <p:oleObj name="Equation" r:id="rId1" imgW="46939200" imgH="11582400" progId="Equation.DSMT4">
                  <p:embed/>
                  <p:pic>
                    <p:nvPicPr>
                      <p:cNvPr id="0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936" y="3983707"/>
                        <a:ext cx="1955800" cy="482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383070" y="1123469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是一个数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6" name="Object 5"/>
          <p:cNvGraphicFramePr>
            <a:graphicFrameLocks noChangeAspect="1"/>
          </p:cNvGraphicFramePr>
          <p:nvPr/>
        </p:nvGraphicFramePr>
        <p:xfrm>
          <a:off x="6701320" y="1147927"/>
          <a:ext cx="635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" name="Equation" r:id="rId3" imgW="15240000" imgH="9448800" progId="Equation.DSMT4">
                  <p:embed/>
                </p:oleObj>
              </mc:Choice>
              <mc:Fallback>
                <p:oleObj name="Equation" r:id="rId3" imgW="15240000" imgH="9448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1320" y="1147927"/>
                        <a:ext cx="6350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 Box 6"/>
          <p:cNvSpPr txBox="1">
            <a:spLocks noChangeArrowheads="1"/>
          </p:cNvSpPr>
          <p:nvPr/>
        </p:nvSpPr>
        <p:spPr bwMode="auto">
          <a:xfrm>
            <a:off x="681520" y="1656869"/>
            <a:ext cx="1289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规定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8" name="Object 7"/>
          <p:cNvGraphicFramePr>
            <a:graphicFrameLocks noChangeAspect="1"/>
          </p:cNvGraphicFramePr>
          <p:nvPr/>
        </p:nvGraphicFramePr>
        <p:xfrm>
          <a:off x="1802295" y="1648373"/>
          <a:ext cx="1282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" name="Equation" r:id="rId5" imgW="30784800" imgH="10363200" progId="Equation.DSMT4">
                  <p:embed/>
                </p:oleObj>
              </mc:Choice>
              <mc:Fallback>
                <p:oleObj name="Equation" r:id="rId5" imgW="30784800" imgH="1036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295" y="1648373"/>
                        <a:ext cx="1282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8"/>
          <p:cNvGraphicFramePr>
            <a:graphicFrameLocks noChangeAspect="1"/>
          </p:cNvGraphicFramePr>
          <p:nvPr/>
        </p:nvGraphicFramePr>
        <p:xfrm>
          <a:off x="3204944" y="1634347"/>
          <a:ext cx="1892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" name="Equation" r:id="rId7" imgW="45415200" imgH="10668000" progId="Equation.DSMT4">
                  <p:embed/>
                </p:oleObj>
              </mc:Choice>
              <mc:Fallback>
                <p:oleObj name="Equation" r:id="rId7" imgW="45415200" imgH="1066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4944" y="1634347"/>
                        <a:ext cx="1892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9"/>
          <p:cNvGraphicFramePr>
            <a:graphicFrameLocks noChangeAspect="1"/>
          </p:cNvGraphicFramePr>
          <p:nvPr/>
        </p:nvGraphicFramePr>
        <p:xfrm>
          <a:off x="1819432" y="2368123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" name="Equation" r:id="rId9" imgW="29565600" imgH="10363200" progId="Equation.DSMT4">
                  <p:embed/>
                </p:oleObj>
              </mc:Choice>
              <mc:Fallback>
                <p:oleObj name="Equation" r:id="rId9" imgW="29565600" imgH="1036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432" y="2368123"/>
                        <a:ext cx="1231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0"/>
          <p:cNvGraphicFramePr>
            <a:graphicFrameLocks noChangeAspect="1"/>
          </p:cNvGraphicFramePr>
          <p:nvPr/>
        </p:nvGraphicFramePr>
        <p:xfrm>
          <a:off x="1819432" y="3057340"/>
          <a:ext cx="124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" name="Equation" r:id="rId11" imgW="29870400" imgH="10363200" progId="Equation.DSMT4">
                  <p:embed/>
                </p:oleObj>
              </mc:Choice>
              <mc:Fallback>
                <p:oleObj name="Equation" r:id="rId11" imgW="29870400" imgH="1036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432" y="3057340"/>
                        <a:ext cx="1244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1"/>
          <p:cNvGraphicFramePr>
            <a:graphicFrameLocks noChangeAspect="1"/>
          </p:cNvGraphicFramePr>
          <p:nvPr/>
        </p:nvGraphicFramePr>
        <p:xfrm>
          <a:off x="3271995" y="3019240"/>
          <a:ext cx="1168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" name="Equation" r:id="rId13" imgW="28041600" imgH="11582400" progId="Equation.DSMT4">
                  <p:embed/>
                </p:oleObj>
              </mc:Choice>
              <mc:Fallback>
                <p:oleObj name="Equation" r:id="rId13" imgW="28041600" imgH="1158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995" y="3019240"/>
                        <a:ext cx="1168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2"/>
          <p:cNvGraphicFramePr>
            <a:graphicFrameLocks noChangeAspect="1"/>
          </p:cNvGraphicFramePr>
          <p:nvPr/>
        </p:nvGraphicFramePr>
        <p:xfrm>
          <a:off x="5207483" y="1616017"/>
          <a:ext cx="2032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" name="Equation" r:id="rId15" imgW="48768000" imgH="11582400" progId="Equation.DSMT4">
                  <p:embed/>
                </p:oleObj>
              </mc:Choice>
              <mc:Fallback>
                <p:oleObj name="Equation" r:id="rId15" imgW="48768000" imgH="11582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483" y="1616017"/>
                        <a:ext cx="2032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3"/>
          <p:cNvGraphicFramePr>
            <a:graphicFrameLocks noChangeAspect="1"/>
          </p:cNvGraphicFramePr>
          <p:nvPr/>
        </p:nvGraphicFramePr>
        <p:xfrm>
          <a:off x="6376608" y="3944007"/>
          <a:ext cx="110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" name="Equation" r:id="rId17" imgW="26517600" imgH="9448800" progId="Equation.DSMT4">
                  <p:embed/>
                </p:oleObj>
              </mc:Choice>
              <mc:Fallback>
                <p:oleObj name="Equation" r:id="rId17" imgW="26517600" imgH="9448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608" y="3944007"/>
                        <a:ext cx="1104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 Box 14"/>
          <p:cNvSpPr txBox="1">
            <a:spLocks noChangeArrowheads="1"/>
          </p:cNvSpPr>
          <p:nvPr/>
        </p:nvSpPr>
        <p:spPr bwMode="auto">
          <a:xfrm>
            <a:off x="6363908" y="3334407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可见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Object 15"/>
          <p:cNvGraphicFramePr>
            <a:graphicFrameLocks noChangeAspect="1"/>
          </p:cNvGraphicFramePr>
          <p:nvPr/>
        </p:nvGraphicFramePr>
        <p:xfrm>
          <a:off x="6205158" y="4464707"/>
          <a:ext cx="153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" name="Equation" r:id="rId19" imgW="36880800" imgH="9448800" progId="Equation.DSMT4">
                  <p:embed/>
                </p:oleObj>
              </mc:Choice>
              <mc:Fallback>
                <p:oleObj name="Equation" r:id="rId19" imgW="36880800" imgH="9448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158" y="4464707"/>
                        <a:ext cx="153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6"/>
          <p:cNvGraphicFramePr>
            <a:graphicFrameLocks noChangeAspect="1"/>
          </p:cNvGraphicFramePr>
          <p:nvPr/>
        </p:nvGraphicFramePr>
        <p:xfrm>
          <a:off x="5218270" y="2350605"/>
          <a:ext cx="2235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" name="Equation" r:id="rId21" imgW="53644800" imgH="11582400" progId="Equation.DSMT4">
                  <p:embed/>
                </p:oleObj>
              </mc:Choice>
              <mc:Fallback>
                <p:oleObj name="Equation" r:id="rId21" imgW="53644800" imgH="1158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270" y="2350605"/>
                        <a:ext cx="2235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8" name="Group 17"/>
          <p:cNvGrpSpPr/>
          <p:nvPr/>
        </p:nvGrpSpPr>
        <p:grpSpPr bwMode="auto">
          <a:xfrm>
            <a:off x="2178250" y="1123469"/>
            <a:ext cx="5410200" cy="461963"/>
            <a:chOff x="1632" y="480"/>
            <a:chExt cx="3408" cy="291"/>
          </a:xfrm>
        </p:grpSpPr>
        <p:sp>
          <p:nvSpPr>
            <p:cNvPr id="119" name="Text Box 18"/>
            <p:cNvSpPr txBox="1">
              <a:spLocks noChangeArrowheads="1"/>
            </p:cNvSpPr>
            <p:nvPr/>
          </p:nvSpPr>
          <p:spPr bwMode="auto">
            <a:xfrm>
              <a:off x="1632" y="480"/>
              <a:ext cx="340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与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的乘积是一个新向量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记作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Line 19"/>
            <p:cNvSpPr>
              <a:spLocks noChangeShapeType="1"/>
            </p:cNvSpPr>
            <p:nvPr/>
          </p:nvSpPr>
          <p:spPr bwMode="auto">
            <a:xfrm flipV="1">
              <a:off x="2087" y="560"/>
              <a:ext cx="116" cy="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21" name="Object 20"/>
          <p:cNvGraphicFramePr>
            <a:graphicFrameLocks noChangeAspect="1"/>
          </p:cNvGraphicFramePr>
          <p:nvPr/>
        </p:nvGraphicFramePr>
        <p:xfrm>
          <a:off x="3177631" y="2340990"/>
          <a:ext cx="1930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6" name="Equation" r:id="rId23" imgW="46329600" imgH="10668000" progId="Equation.DSMT4">
                  <p:embed/>
                </p:oleObj>
              </mc:Choice>
              <mc:Fallback>
                <p:oleObj name="Equation" r:id="rId23" imgW="46329600" imgH="10668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631" y="2340990"/>
                        <a:ext cx="1930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ext Box 21"/>
          <p:cNvSpPr txBox="1">
            <a:spLocks noChangeArrowheads="1"/>
          </p:cNvSpPr>
          <p:nvPr/>
        </p:nvSpPr>
        <p:spPr bwMode="auto">
          <a:xfrm>
            <a:off x="635000" y="3906654"/>
            <a:ext cx="9028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37"/>
          <p:cNvSpPr>
            <a:spLocks noChangeArrowheads="1"/>
          </p:cNvSpPr>
          <p:nvPr/>
        </p:nvSpPr>
        <p:spPr bwMode="auto">
          <a:xfrm>
            <a:off x="5932108" y="3313444"/>
            <a:ext cx="1981200" cy="16002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391798" y="4739467"/>
            <a:ext cx="3097213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u="none" dirty="0">
                <a:solidFill>
                  <a:schemeClr val="hlink"/>
                </a:solidFill>
                <a:latin typeface="+mn-ea"/>
                <a:sym typeface="Wingdings" panose="05000000000000000000" pitchFamily="2" charset="2"/>
              </a:rPr>
              <a:t> </a:t>
            </a:r>
            <a:r>
              <a:rPr lang="zh-CN" altLang="en-US" sz="2400" b="1" u="none" dirty="0">
                <a:latin typeface="+mn-ea"/>
              </a:rPr>
              <a:t>几何意义：</a:t>
            </a:r>
            <a:r>
              <a:rPr lang="zh-CN" altLang="en-US" sz="2400" b="1" dirty="0">
                <a:latin typeface="+mn-ea"/>
              </a:rPr>
              <a:t> 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2178250" y="4725139"/>
            <a:ext cx="4484687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latin typeface="+mn-ea"/>
              </a:rPr>
              <a:t>向量沿同向或反向的伸缩</a:t>
            </a:r>
            <a:endParaRPr lang="zh-CN" altLang="en-US" sz="2400" b="1" u="none" dirty="0">
              <a:latin typeface="+mn-ea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2159000" y="4760913"/>
            <a:ext cx="1368425" cy="1081087"/>
          </a:xfrm>
          <a:prstGeom prst="line">
            <a:avLst/>
          </a:prstGeom>
          <a:noFill/>
          <a:ln w="9525">
            <a:noFill/>
            <a:rou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b="1">
              <a:latin typeface="+mn-ea"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V="1">
            <a:off x="3536950" y="5686425"/>
            <a:ext cx="1117600" cy="719138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tailEnd type="arrow" w="lg" len="lg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b="1">
              <a:latin typeface="+mn-ea"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4791075" y="5016500"/>
            <a:ext cx="2090738" cy="1331913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tailEnd type="arrow" w="lg" len="lg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b="1">
              <a:latin typeface="+mn-ea"/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3724275" y="5580063"/>
          <a:ext cx="4016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" name="公式" r:id="rId25" imgW="178435" imgH="300990" progId="Equation.3">
                  <p:embed/>
                </p:oleObj>
              </mc:Choice>
              <mc:Fallback>
                <p:oleObj name="公式" r:id="rId25" imgW="178435" imgH="30099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275" y="5580063"/>
                        <a:ext cx="401638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7694613" y="5114925"/>
          <a:ext cx="5365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" name="公式" r:id="rId27" imgW="300990" imgH="300990" progId="Equation.3">
                  <p:embed/>
                </p:oleObj>
              </mc:Choice>
              <mc:Fallback>
                <p:oleObj name="公式" r:id="rId27" imgW="300990" imgH="30099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613" y="5114925"/>
                        <a:ext cx="53657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/>
        </p:nvGraphicFramePr>
        <p:xfrm>
          <a:off x="5437188" y="5202238"/>
          <a:ext cx="5667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9" name="Equation" r:id="rId29" imgW="300990" imgH="300990" progId="Equation.DSMT4">
                  <p:embed/>
                </p:oleObj>
              </mc:Choice>
              <mc:Fallback>
                <p:oleObj name="Equation" r:id="rId29" imgW="300990" imgH="30099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5202238"/>
                        <a:ext cx="566737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39"/>
          <p:cNvSpPr>
            <a:spLocks noChangeShapeType="1"/>
          </p:cNvSpPr>
          <p:nvPr/>
        </p:nvSpPr>
        <p:spPr bwMode="auto">
          <a:xfrm flipV="1">
            <a:off x="6584950" y="4545013"/>
            <a:ext cx="2090738" cy="1331912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 type="arrow" w="lg" len="lg"/>
            <a:tailEnd type="none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b="1">
              <a:latin typeface="+mn-ea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5151438" y="6110288"/>
            <a:ext cx="1204912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u="none">
                <a:latin typeface="+mn-ea"/>
                <a:cs typeface="Arial" panose="020B0604020202020204" pitchFamily="34" charset="0"/>
              </a:rPr>
              <a:t>(</a:t>
            </a:r>
            <a:r>
              <a:rPr lang="el-GR" altLang="zh-CN" sz="2400" b="1" i="1" u="none">
                <a:latin typeface="+mn-ea"/>
                <a:cs typeface="Arial" panose="020B0604020202020204" pitchFamily="34" charset="0"/>
              </a:rPr>
              <a:t>λ</a:t>
            </a:r>
            <a:r>
              <a:rPr lang="en-US" altLang="zh-CN" sz="2400" b="1" u="none">
                <a:latin typeface="+mn-ea"/>
                <a:cs typeface="Arial" panose="020B0604020202020204" pitchFamily="34" charset="0"/>
              </a:rPr>
              <a:t>&gt; 0</a:t>
            </a:r>
            <a:r>
              <a:rPr lang="zh-CN" altLang="en-US" sz="2400" b="1" u="none">
                <a:latin typeface="+mn-ea"/>
                <a:cs typeface="Arial" panose="020B0604020202020204" pitchFamily="34" charset="0"/>
              </a:rPr>
              <a:t>）</a:t>
            </a:r>
            <a:endParaRPr lang="zh-CN" altLang="el-GR" sz="2400" b="1" u="none">
              <a:latin typeface="+mn-ea"/>
              <a:cs typeface="Arial" panose="020B0604020202020204" pitchFamily="34" charset="0"/>
            </a:endParaRP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7372350" y="5764213"/>
            <a:ext cx="1333500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u="none">
                <a:latin typeface="+mn-ea"/>
                <a:cs typeface="Arial" panose="020B0604020202020204" pitchFamily="34" charset="0"/>
              </a:rPr>
              <a:t>(</a:t>
            </a:r>
            <a:r>
              <a:rPr lang="el-GR" altLang="zh-CN" sz="2400" b="1" i="1" u="none">
                <a:latin typeface="+mn-ea"/>
                <a:cs typeface="Arial" panose="020B0604020202020204" pitchFamily="34" charset="0"/>
              </a:rPr>
              <a:t>λ</a:t>
            </a:r>
            <a:r>
              <a:rPr lang="en-US" altLang="zh-CN" sz="2400" b="1" u="none">
                <a:latin typeface="+mn-ea"/>
                <a:cs typeface="Arial" panose="020B0604020202020204" pitchFamily="34" charset="0"/>
              </a:rPr>
              <a:t>&lt; 0)</a:t>
            </a:r>
            <a:endParaRPr lang="el-GR" altLang="zh-CN" sz="2400" b="1" u="none">
              <a:latin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5" grpId="0" autoUpdateAnimBg="0"/>
      <p:bldP spid="107" grpId="0" autoUpdateAnimBg="0"/>
      <p:bldP spid="115" grpId="0" autoUpdateAnimBg="0"/>
      <p:bldP spid="122" grpId="0" autoUpdateAnimBg="0" build="p"/>
      <p:bldP spid="136" grpId="0" animBg="1"/>
      <p:bldP spid="32" grpId="0"/>
      <p:bldP spid="33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Text Box 23"/>
          <p:cNvSpPr txBox="1">
            <a:spLocks noChangeArrowheads="1"/>
          </p:cNvSpPr>
          <p:nvPr/>
        </p:nvSpPr>
        <p:spPr bwMode="auto">
          <a:xfrm>
            <a:off x="1704743" y="1998170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5" name="Object 24"/>
          <p:cNvGraphicFramePr>
            <a:graphicFrameLocks noChangeAspect="1"/>
          </p:cNvGraphicFramePr>
          <p:nvPr/>
        </p:nvGraphicFramePr>
        <p:xfrm>
          <a:off x="3179606" y="2083895"/>
          <a:ext cx="99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" name="Equation" r:id="rId1" imgW="23774400" imgH="9448800" progId="Equation.DSMT4">
                  <p:embed/>
                </p:oleObj>
              </mc:Choice>
              <mc:Fallback>
                <p:oleObj name="Equation" r:id="rId1" imgW="23774400" imgH="94488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606" y="2083895"/>
                        <a:ext cx="9906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25"/>
          <p:cNvGraphicFramePr>
            <a:graphicFrameLocks noChangeAspect="1"/>
          </p:cNvGraphicFramePr>
          <p:nvPr/>
        </p:nvGraphicFramePr>
        <p:xfrm>
          <a:off x="4160606" y="2083895"/>
          <a:ext cx="13287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" name="Equation" r:id="rId3" imgW="31699200" imgH="9448800" progId="Equation.DSMT4">
                  <p:embed/>
                </p:oleObj>
              </mc:Choice>
              <mc:Fallback>
                <p:oleObj name="Equation" r:id="rId3" imgW="31699200" imgH="9448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606" y="2083895"/>
                        <a:ext cx="1328737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26"/>
          <p:cNvGraphicFramePr>
            <a:graphicFrameLocks noChangeAspect="1"/>
          </p:cNvGraphicFramePr>
          <p:nvPr/>
        </p:nvGraphicFramePr>
        <p:xfrm>
          <a:off x="5457593" y="2092435"/>
          <a:ext cx="1079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" name="Equation" r:id="rId5" imgW="25908000" imgH="9448800" progId="Equation.DSMT4">
                  <p:embed/>
                </p:oleObj>
              </mc:Choice>
              <mc:Fallback>
                <p:oleObj name="Equation" r:id="rId5" imgW="25908000" imgH="9448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593" y="2092435"/>
                        <a:ext cx="10795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Text Box 27"/>
          <p:cNvSpPr txBox="1">
            <a:spLocks noChangeArrowheads="1"/>
          </p:cNvSpPr>
          <p:nvPr/>
        </p:nvSpPr>
        <p:spPr bwMode="auto">
          <a:xfrm>
            <a:off x="1704743" y="2822652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分配律：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9" name="Object 28"/>
          <p:cNvGraphicFramePr>
            <a:graphicFrameLocks noChangeAspect="1"/>
          </p:cNvGraphicFramePr>
          <p:nvPr/>
        </p:nvGraphicFramePr>
        <p:xfrm>
          <a:off x="3250968" y="2943302"/>
          <a:ext cx="1219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" name="Equation" r:id="rId7" imgW="29260800" imgH="9448800" progId="Equation.DSMT4">
                  <p:embed/>
                </p:oleObj>
              </mc:Choice>
              <mc:Fallback>
                <p:oleObj name="Equation" r:id="rId7" imgW="29260800" imgH="94488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0968" y="2943302"/>
                        <a:ext cx="12192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29"/>
          <p:cNvGraphicFramePr>
            <a:graphicFrameLocks noChangeAspect="1"/>
          </p:cNvGraphicFramePr>
          <p:nvPr/>
        </p:nvGraphicFramePr>
        <p:xfrm>
          <a:off x="4466993" y="2933588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" name="Equation" r:id="rId9" imgW="38404800" imgH="9448800" progId="Equation.DSMT4">
                  <p:embed/>
                </p:oleObj>
              </mc:Choice>
              <mc:Fallback>
                <p:oleObj name="Equation" r:id="rId9" imgW="38404800" imgH="9448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6993" y="2933588"/>
                        <a:ext cx="16002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30"/>
          <p:cNvGraphicFramePr>
            <a:graphicFrameLocks noChangeAspect="1"/>
          </p:cNvGraphicFramePr>
          <p:nvPr/>
        </p:nvGraphicFramePr>
        <p:xfrm>
          <a:off x="3247793" y="3370340"/>
          <a:ext cx="1219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" name="Equation" r:id="rId11" imgW="29260800" imgH="11582400" progId="Equation.DSMT4">
                  <p:embed/>
                </p:oleObj>
              </mc:Choice>
              <mc:Fallback>
                <p:oleObj name="Equation" r:id="rId11" imgW="29260800" imgH="115824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793" y="3370340"/>
                        <a:ext cx="1219200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31"/>
          <p:cNvGraphicFramePr>
            <a:graphicFrameLocks noChangeAspect="1"/>
          </p:cNvGraphicFramePr>
          <p:nvPr/>
        </p:nvGraphicFramePr>
        <p:xfrm>
          <a:off x="4428236" y="3358573"/>
          <a:ext cx="1574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" name="Equation" r:id="rId13" imgW="37795200" imgH="11582400" progId="Equation.DSMT4">
                  <p:embed/>
                </p:oleObj>
              </mc:Choice>
              <mc:Fallback>
                <p:oleObj name="Equation" r:id="rId13" imgW="37795200" imgH="115824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236" y="3358573"/>
                        <a:ext cx="1574800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34"/>
          <p:cNvGraphicFramePr>
            <a:graphicFrameLocks noChangeAspect="1"/>
          </p:cNvGraphicFramePr>
          <p:nvPr/>
        </p:nvGraphicFramePr>
        <p:xfrm>
          <a:off x="1873469" y="4692574"/>
          <a:ext cx="1600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" name="Equation" r:id="rId15" imgW="38404800" imgH="24384000" progId="Equation.DSMT4">
                  <p:embed/>
                </p:oleObj>
              </mc:Choice>
              <mc:Fallback>
                <p:oleObj name="Equation" r:id="rId15" imgW="38404800" imgH="24384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469" y="4692574"/>
                        <a:ext cx="1600200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 Box 35"/>
          <p:cNvSpPr txBox="1">
            <a:spLocks noChangeArrowheads="1"/>
          </p:cNvSpPr>
          <p:nvPr/>
        </p:nvSpPr>
        <p:spPr bwMode="auto">
          <a:xfrm>
            <a:off x="4231441" y="4891948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8" name="Object 46"/>
          <p:cNvGraphicFramePr>
            <a:graphicFrameLocks noChangeAspect="1"/>
          </p:cNvGraphicFramePr>
          <p:nvPr/>
        </p:nvGraphicFramePr>
        <p:xfrm>
          <a:off x="5219313" y="4676514"/>
          <a:ext cx="16779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" name="Equation" r:id="rId17" imgW="13411200" imgH="7620000" progId="Equation.DSMT4">
                  <p:embed/>
                </p:oleObj>
              </mc:Choice>
              <mc:Fallback>
                <p:oleObj name="Equation" r:id="rId17" imgW="13411200" imgH="76200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313" y="4676514"/>
                        <a:ext cx="1677988" cy="9540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8"/>
          <p:cNvSpPr txBox="1"/>
          <p:nvPr/>
        </p:nvSpPr>
        <p:spPr>
          <a:xfrm>
            <a:off x="13367" y="992796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数乘的运算律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3367" y="3998914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同方向单位向量：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3" name="Object 32"/>
          <p:cNvGraphicFramePr>
            <a:graphicFrameLocks noChangeAspect="1"/>
          </p:cNvGraphicFramePr>
          <p:nvPr/>
        </p:nvGraphicFramePr>
        <p:xfrm>
          <a:off x="173421" y="4044193"/>
          <a:ext cx="114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" name="Equation" r:id="rId19" imgW="27432000" imgH="11582400" progId="Equation.DSMT4">
                  <p:embed/>
                </p:oleObj>
              </mc:Choice>
              <mc:Fallback>
                <p:oleObj name="Equation" r:id="rId19" imgW="27432000" imgH="115824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421" y="4044193"/>
                        <a:ext cx="1143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4" grpId="0" autoUpdateAnimBg="0"/>
      <p:bldP spid="128" grpId="0" autoUpdateAnimBg="0"/>
      <p:bldP spid="13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0" y="54364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6.1.1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共线向量表示定理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en-US" altLang="zh-CN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0" y="1103570"/>
            <a:ext cx="350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为非零向量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>
            <a:off x="3915420" y="1331951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3915420" y="1439901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208986" y="1116467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为唯一实数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628310" y="1875966"/>
            <a:ext cx="2127250" cy="461963"/>
            <a:chOff x="340" y="1056"/>
            <a:chExt cx="1340" cy="291"/>
          </a:xfrm>
        </p:grpSpPr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340" y="1056"/>
              <a:ext cx="13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证</a:t>
              </a:r>
              <a:r>
                <a:rPr kumimoji="1"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“       ”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869" y="1248"/>
              <a:ext cx="340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 Box 10"/>
              <p:cNvSpPr txBox="1">
                <a:spLocks noChangeArrowheads="1"/>
              </p:cNvSpPr>
              <p:nvPr/>
            </p:nvSpPr>
            <p:spPr bwMode="auto">
              <a:xfrm>
                <a:off x="4031910" y="1723566"/>
                <a:ext cx="1834274" cy="74104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取 </a:t>
                </a:r>
                <a14:m>
                  <m:oMath xmlns:m="http://schemas.openxmlformats.org/officeDocument/2006/math">
                    <m:r>
                      <a:rPr kumimoji="1"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𝜆</m:t>
                    </m:r>
                  </m:oMath>
                </a14:m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=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±</m:t>
                    </m:r>
                    <m:f>
                      <m:f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1" lang="en-US" altLang="zh-CN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3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1910" y="1723566"/>
                <a:ext cx="1834274" cy="741045"/>
              </a:xfrm>
              <a:prstGeom prst="rect">
                <a:avLst/>
              </a:prstGeom>
              <a:blipFill rotWithShape="1">
                <a:blip r:embed="rId1"/>
                <a:stretch>
                  <a:fillRect l="-16" t="-24" r="3" b="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2819400" y="286495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682136" y="4332378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再证数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的唯一性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6244736" y="4338728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15"/>
          <p:cNvGraphicFramePr>
            <a:graphicFrameLocks noChangeAspect="1"/>
          </p:cNvGraphicFramePr>
          <p:nvPr/>
        </p:nvGraphicFramePr>
        <p:xfrm>
          <a:off x="2191480" y="4846793"/>
          <a:ext cx="171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" name="Equation" r:id="rId2" imgW="41148000" imgH="10363200" progId="Equation.DSMT4">
                  <p:embed/>
                </p:oleObj>
              </mc:Choice>
              <mc:Fallback>
                <p:oleObj name="Equation" r:id="rId2" imgW="41148000" imgH="1036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1480" y="4846793"/>
                        <a:ext cx="1714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6"/>
          <p:cNvGraphicFramePr>
            <a:graphicFrameLocks noChangeAspect="1"/>
          </p:cNvGraphicFramePr>
          <p:nvPr/>
        </p:nvGraphicFramePr>
        <p:xfrm>
          <a:off x="4134624" y="4876356"/>
          <a:ext cx="1130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" name="Equation" r:id="rId4" imgW="27127200" imgH="8839200" progId="Equation.DSMT4">
                  <p:embed/>
                </p:oleObj>
              </mc:Choice>
              <mc:Fallback>
                <p:oleObj name="Equation" r:id="rId4" imgW="27127200" imgH="8839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624" y="4876356"/>
                        <a:ext cx="1130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448320" y="1234019"/>
            <a:ext cx="228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18"/>
          <p:cNvGrpSpPr/>
          <p:nvPr/>
        </p:nvGrpSpPr>
        <p:grpSpPr bwMode="auto">
          <a:xfrm>
            <a:off x="2772420" y="1135101"/>
            <a:ext cx="1066800" cy="461963"/>
            <a:chOff x="1152" y="624"/>
            <a:chExt cx="672" cy="291"/>
          </a:xfrm>
        </p:grpSpPr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1152" y="624"/>
              <a:ext cx="672" cy="2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∥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kumimoji="1"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2" name="Line 20"/>
            <p:cNvSpPr>
              <a:spLocks noChangeShapeType="1"/>
            </p:cNvSpPr>
            <p:nvPr/>
          </p:nvSpPr>
          <p:spPr bwMode="auto">
            <a:xfrm>
              <a:off x="1200" y="67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21"/>
            <p:cNvSpPr>
              <a:spLocks noChangeShapeType="1"/>
            </p:cNvSpPr>
            <p:nvPr/>
          </p:nvSpPr>
          <p:spPr bwMode="auto">
            <a:xfrm>
              <a:off x="1536" y="67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22"/>
          <p:cNvGrpSpPr/>
          <p:nvPr/>
        </p:nvGrpSpPr>
        <p:grpSpPr bwMode="auto">
          <a:xfrm>
            <a:off x="4982220" y="1135101"/>
            <a:ext cx="1066800" cy="450850"/>
            <a:chOff x="2544" y="624"/>
            <a:chExt cx="672" cy="284"/>
          </a:xfrm>
        </p:grpSpPr>
        <p:graphicFrame>
          <p:nvGraphicFramePr>
            <p:cNvPr id="45" name="Object 23"/>
            <p:cNvGraphicFramePr>
              <a:graphicFrameLocks noChangeAspect="1"/>
            </p:cNvGraphicFramePr>
            <p:nvPr/>
          </p:nvGraphicFramePr>
          <p:xfrm>
            <a:off x="2568" y="660"/>
            <a:ext cx="6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7" name="Equation" r:id="rId6" imgW="24384000" imgH="9448800" progId="Equation.DSMT4">
                    <p:embed/>
                  </p:oleObj>
                </mc:Choice>
                <mc:Fallback>
                  <p:oleObj name="Equation" r:id="rId6" imgW="24384000" imgH="94488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8" y="660"/>
                          <a:ext cx="64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Line 24"/>
            <p:cNvSpPr>
              <a:spLocks noChangeShapeType="1"/>
            </p:cNvSpPr>
            <p:nvPr/>
          </p:nvSpPr>
          <p:spPr bwMode="auto">
            <a:xfrm>
              <a:off x="2544" y="624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Line 25"/>
            <p:cNvSpPr>
              <a:spLocks noChangeShapeType="1"/>
            </p:cNvSpPr>
            <p:nvPr/>
          </p:nvSpPr>
          <p:spPr bwMode="auto">
            <a:xfrm>
              <a:off x="3072" y="624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26"/>
          <p:cNvGrpSpPr/>
          <p:nvPr/>
        </p:nvGrpSpPr>
        <p:grpSpPr bwMode="auto">
          <a:xfrm>
            <a:off x="2450760" y="1890254"/>
            <a:ext cx="1828800" cy="461962"/>
            <a:chOff x="1440" y="1017"/>
            <a:chExt cx="1152" cy="291"/>
          </a:xfrm>
        </p:grpSpPr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1440" y="1017"/>
              <a:ext cx="11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设 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∥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，</a:t>
              </a:r>
              <a:endParaRPr kumimoji="1"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" name="Line 28"/>
            <p:cNvSpPr>
              <a:spLocks noChangeShapeType="1"/>
            </p:cNvSpPr>
            <p:nvPr/>
          </p:nvSpPr>
          <p:spPr bwMode="auto">
            <a:xfrm>
              <a:off x="1776" y="1065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Line 29"/>
            <p:cNvSpPr>
              <a:spLocks noChangeShapeType="1"/>
            </p:cNvSpPr>
            <p:nvPr/>
          </p:nvSpPr>
          <p:spPr bwMode="auto">
            <a:xfrm>
              <a:off x="2112" y="1065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Text Box 38"/>
          <p:cNvSpPr txBox="1">
            <a:spLocks noChangeArrowheads="1"/>
          </p:cNvSpPr>
          <p:nvPr/>
        </p:nvSpPr>
        <p:spPr bwMode="auto">
          <a:xfrm>
            <a:off x="6406016" y="1883796"/>
            <a:ext cx="2490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取正号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反向时取负号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39"/>
          <p:cNvGrpSpPr/>
          <p:nvPr/>
        </p:nvGrpSpPr>
        <p:grpSpPr bwMode="auto">
          <a:xfrm>
            <a:off x="5644810" y="1864705"/>
            <a:ext cx="2362200" cy="461963"/>
            <a:chOff x="4080" y="1056"/>
            <a:chExt cx="1488" cy="291"/>
          </a:xfrm>
        </p:grpSpPr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>
              <a:off x="4080" y="1056"/>
              <a:ext cx="14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,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同向时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Line 41"/>
            <p:cNvSpPr>
              <a:spLocks noChangeShapeType="1"/>
            </p:cNvSpPr>
            <p:nvPr/>
          </p:nvSpPr>
          <p:spPr bwMode="auto">
            <a:xfrm>
              <a:off x="4263" y="1134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Line 42"/>
            <p:cNvSpPr>
              <a:spLocks noChangeShapeType="1"/>
            </p:cNvSpPr>
            <p:nvPr/>
          </p:nvSpPr>
          <p:spPr bwMode="auto">
            <a:xfrm>
              <a:off x="4472" y="1120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43"/>
          <p:cNvGrpSpPr/>
          <p:nvPr/>
        </p:nvGrpSpPr>
        <p:grpSpPr bwMode="auto">
          <a:xfrm>
            <a:off x="562620" y="2844341"/>
            <a:ext cx="2971800" cy="461963"/>
            <a:chOff x="2496" y="1576"/>
            <a:chExt cx="1872" cy="291"/>
          </a:xfrm>
        </p:grpSpPr>
        <p:sp>
          <p:nvSpPr>
            <p:cNvPr id="60" name="Text Box 44"/>
            <p:cNvSpPr txBox="1">
              <a:spLocks noChangeArrowheads="1"/>
            </p:cNvSpPr>
            <p:nvPr/>
          </p:nvSpPr>
          <p:spPr bwMode="auto">
            <a:xfrm>
              <a:off x="2496" y="1576"/>
              <a:ext cx="187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则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同向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,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1" name="Line 45"/>
            <p:cNvSpPr>
              <a:spLocks noChangeShapeType="1"/>
            </p:cNvSpPr>
            <p:nvPr/>
          </p:nvSpPr>
          <p:spPr bwMode="auto">
            <a:xfrm>
              <a:off x="2752" y="1650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46"/>
            <p:cNvSpPr>
              <a:spLocks noChangeShapeType="1"/>
            </p:cNvSpPr>
            <p:nvPr/>
          </p:nvSpPr>
          <p:spPr bwMode="auto">
            <a:xfrm>
              <a:off x="3292" y="1650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Group 47"/>
          <p:cNvGrpSpPr/>
          <p:nvPr/>
        </p:nvGrpSpPr>
        <p:grpSpPr bwMode="auto">
          <a:xfrm>
            <a:off x="3806336" y="4338729"/>
            <a:ext cx="2819400" cy="461963"/>
            <a:chOff x="2304" y="2688"/>
            <a:chExt cx="1776" cy="291"/>
          </a:xfrm>
        </p:grpSpPr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2304" y="2688"/>
              <a:ext cx="17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设又有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＝</a:t>
              </a:r>
              <a:r>
                <a:rPr kumimoji="1"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</a:t>
              </a:r>
              <a:r>
                <a:rPr kumimoji="1"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,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Line 49"/>
            <p:cNvSpPr>
              <a:spLocks noChangeShapeType="1"/>
            </p:cNvSpPr>
            <p:nvPr/>
          </p:nvSpPr>
          <p:spPr bwMode="auto">
            <a:xfrm>
              <a:off x="2970" y="2741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50"/>
            <p:cNvSpPr>
              <a:spLocks noChangeShapeType="1"/>
            </p:cNvSpPr>
            <p:nvPr/>
          </p:nvSpPr>
          <p:spPr bwMode="auto">
            <a:xfrm>
              <a:off x="3429" y="2741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51"/>
          <p:cNvGrpSpPr/>
          <p:nvPr/>
        </p:nvGrpSpPr>
        <p:grpSpPr bwMode="auto">
          <a:xfrm>
            <a:off x="6809886" y="4351278"/>
            <a:ext cx="1803400" cy="436563"/>
            <a:chOff x="1748" y="3049"/>
            <a:chExt cx="1136" cy="275"/>
          </a:xfrm>
        </p:grpSpPr>
        <p:graphicFrame>
          <p:nvGraphicFramePr>
            <p:cNvPr id="68" name="Object 52"/>
            <p:cNvGraphicFramePr>
              <a:graphicFrameLocks noChangeAspect="1"/>
            </p:cNvGraphicFramePr>
            <p:nvPr/>
          </p:nvGraphicFramePr>
          <p:xfrm>
            <a:off x="1748" y="3076"/>
            <a:ext cx="1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8" name="Equation" r:id="rId8" imgW="43281600" imgH="9448800" progId="Equation.DSMT4">
                    <p:embed/>
                  </p:oleObj>
                </mc:Choice>
                <mc:Fallback>
                  <p:oleObj name="Equation" r:id="rId8" imgW="43281600" imgH="94488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8" y="3076"/>
                          <a:ext cx="1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Line 53"/>
            <p:cNvSpPr>
              <a:spLocks noChangeShapeType="1"/>
            </p:cNvSpPr>
            <p:nvPr/>
          </p:nvSpPr>
          <p:spPr bwMode="auto">
            <a:xfrm>
              <a:off x="2400" y="307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54"/>
            <p:cNvSpPr>
              <a:spLocks noChangeShapeType="1"/>
            </p:cNvSpPr>
            <p:nvPr/>
          </p:nvSpPr>
          <p:spPr bwMode="auto">
            <a:xfrm>
              <a:off x="2736" y="3049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55"/>
          <p:cNvGrpSpPr/>
          <p:nvPr/>
        </p:nvGrpSpPr>
        <p:grpSpPr bwMode="auto">
          <a:xfrm>
            <a:off x="2007848" y="3507916"/>
            <a:ext cx="711200" cy="482600"/>
            <a:chOff x="508" y="2036"/>
            <a:chExt cx="448" cy="304"/>
          </a:xfrm>
        </p:grpSpPr>
        <p:graphicFrame>
          <p:nvGraphicFramePr>
            <p:cNvPr id="72" name="Object 56"/>
            <p:cNvGraphicFramePr>
              <a:graphicFrameLocks noChangeAspect="1"/>
            </p:cNvGraphicFramePr>
            <p:nvPr/>
          </p:nvGraphicFramePr>
          <p:xfrm>
            <a:off x="508" y="2036"/>
            <a:ext cx="44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9" name="Equation" r:id="rId10" imgW="17068800" imgH="11582400" progId="Equation.DSMT4">
                    <p:embed/>
                  </p:oleObj>
                </mc:Choice>
                <mc:Fallback>
                  <p:oleObj name="Equation" r:id="rId10" imgW="17068800" imgH="115824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" y="2036"/>
                          <a:ext cx="44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57"/>
            <p:cNvSpPr>
              <a:spLocks noChangeShapeType="1"/>
            </p:cNvSpPr>
            <p:nvPr/>
          </p:nvSpPr>
          <p:spPr bwMode="auto">
            <a:xfrm>
              <a:off x="743" y="206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Group 58"/>
          <p:cNvGrpSpPr/>
          <p:nvPr/>
        </p:nvGrpSpPr>
        <p:grpSpPr bwMode="auto">
          <a:xfrm>
            <a:off x="2807948" y="3533316"/>
            <a:ext cx="1168400" cy="482600"/>
            <a:chOff x="1012" y="2052"/>
            <a:chExt cx="736" cy="304"/>
          </a:xfrm>
        </p:grpSpPr>
        <p:graphicFrame>
          <p:nvGraphicFramePr>
            <p:cNvPr id="75" name="Object 59"/>
            <p:cNvGraphicFramePr>
              <a:graphicFrameLocks noChangeAspect="1"/>
            </p:cNvGraphicFramePr>
            <p:nvPr/>
          </p:nvGraphicFramePr>
          <p:xfrm>
            <a:off x="1012" y="2052"/>
            <a:ext cx="73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0" name="Equation" r:id="rId12" imgW="28041600" imgH="11582400" progId="Equation.DSMT4">
                    <p:embed/>
                  </p:oleObj>
                </mc:Choice>
                <mc:Fallback>
                  <p:oleObj name="Equation" r:id="rId12" imgW="28041600" imgH="115824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2052"/>
                          <a:ext cx="73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Line 60"/>
            <p:cNvSpPr>
              <a:spLocks noChangeShapeType="1"/>
            </p:cNvSpPr>
            <p:nvPr/>
          </p:nvSpPr>
          <p:spPr bwMode="auto">
            <a:xfrm>
              <a:off x="1550" y="207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Group 61"/>
          <p:cNvGrpSpPr/>
          <p:nvPr/>
        </p:nvGrpSpPr>
        <p:grpSpPr bwMode="auto">
          <a:xfrm>
            <a:off x="4031910" y="3241216"/>
            <a:ext cx="1443038" cy="1092200"/>
            <a:chOff x="2484" y="2004"/>
            <a:chExt cx="909" cy="688"/>
          </a:xfrm>
        </p:grpSpPr>
        <p:graphicFrame>
          <p:nvGraphicFramePr>
            <p:cNvPr id="78" name="Object 62"/>
            <p:cNvGraphicFramePr>
              <a:graphicFrameLocks noChangeAspect="1"/>
            </p:cNvGraphicFramePr>
            <p:nvPr/>
          </p:nvGraphicFramePr>
          <p:xfrm>
            <a:off x="2484" y="2088"/>
            <a:ext cx="64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1" name="Equation" r:id="rId14" imgW="24688800" imgH="19812000" progId="Equation.DSMT4">
                    <p:embed/>
                  </p:oleObj>
                </mc:Choice>
                <mc:Fallback>
                  <p:oleObj name="Equation" r:id="rId14" imgW="24688800" imgH="198120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4" y="2088"/>
                          <a:ext cx="640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63"/>
            <p:cNvGraphicFramePr>
              <a:graphicFrameLocks noChangeAspect="1"/>
            </p:cNvGraphicFramePr>
            <p:nvPr/>
          </p:nvGraphicFramePr>
          <p:xfrm>
            <a:off x="2728" y="2004"/>
            <a:ext cx="280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2" name="Equation" r:id="rId16" imgW="10668000" imgH="11582400" progId="Equation.DSMT4">
                    <p:embed/>
                  </p:oleObj>
                </mc:Choice>
                <mc:Fallback>
                  <p:oleObj name="Equation" r:id="rId16" imgW="10668000" imgH="115824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8" y="2004"/>
                          <a:ext cx="280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64"/>
            <p:cNvSpPr>
              <a:spLocks noChangeShapeType="1"/>
            </p:cNvSpPr>
            <p:nvPr/>
          </p:nvSpPr>
          <p:spPr bwMode="auto">
            <a:xfrm>
              <a:off x="2808" y="2008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1" name="Object 65"/>
            <p:cNvGraphicFramePr>
              <a:graphicFrameLocks noChangeAspect="1"/>
            </p:cNvGraphicFramePr>
            <p:nvPr/>
          </p:nvGraphicFramePr>
          <p:xfrm>
            <a:off x="3105" y="2196"/>
            <a:ext cx="28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3" name="Equation" r:id="rId18" imgW="10972800" imgH="11582400" progId="Equation.DSMT4">
                    <p:embed/>
                  </p:oleObj>
                </mc:Choice>
                <mc:Fallback>
                  <p:oleObj name="Equation" r:id="rId18" imgW="10972800" imgH="11582400" progId="Equation.DSMT4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5" y="2196"/>
                          <a:ext cx="28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Line 66"/>
            <p:cNvSpPr>
              <a:spLocks noChangeShapeType="1"/>
            </p:cNvSpPr>
            <p:nvPr/>
          </p:nvSpPr>
          <p:spPr bwMode="auto">
            <a:xfrm>
              <a:off x="3185" y="2208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3" name="Object 67"/>
            <p:cNvGraphicFramePr>
              <a:graphicFrameLocks noChangeAspect="1"/>
            </p:cNvGraphicFramePr>
            <p:nvPr/>
          </p:nvGraphicFramePr>
          <p:xfrm>
            <a:off x="2732" y="2388"/>
            <a:ext cx="28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4" name="Equation" r:id="rId20" imgW="10972800" imgH="11582400" progId="Equation.DSMT4">
                    <p:embed/>
                  </p:oleObj>
                </mc:Choice>
                <mc:Fallback>
                  <p:oleObj name="Equation" r:id="rId20" imgW="10972800" imgH="1158240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2388"/>
                          <a:ext cx="28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" name="Line 68"/>
            <p:cNvSpPr>
              <a:spLocks noChangeShapeType="1"/>
            </p:cNvSpPr>
            <p:nvPr/>
          </p:nvSpPr>
          <p:spPr bwMode="auto">
            <a:xfrm>
              <a:off x="2805" y="2416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69"/>
          <p:cNvGrpSpPr/>
          <p:nvPr/>
        </p:nvGrpSpPr>
        <p:grpSpPr bwMode="auto">
          <a:xfrm>
            <a:off x="5538448" y="3546016"/>
            <a:ext cx="728662" cy="482600"/>
            <a:chOff x="2732" y="2060"/>
            <a:chExt cx="459" cy="304"/>
          </a:xfrm>
        </p:grpSpPr>
        <p:graphicFrame>
          <p:nvGraphicFramePr>
            <p:cNvPr id="86" name="Object 70"/>
            <p:cNvGraphicFramePr>
              <a:graphicFrameLocks noChangeAspect="1"/>
            </p:cNvGraphicFramePr>
            <p:nvPr/>
          </p:nvGraphicFramePr>
          <p:xfrm>
            <a:off x="2732" y="2060"/>
            <a:ext cx="45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5" name="Equation" r:id="rId22" imgW="17373600" imgH="11582400" progId="Equation.DSMT4">
                    <p:embed/>
                  </p:oleObj>
                </mc:Choice>
                <mc:Fallback>
                  <p:oleObj name="Equation" r:id="rId22" imgW="17373600" imgH="1158240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2060"/>
                          <a:ext cx="45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71"/>
            <p:cNvSpPr>
              <a:spLocks noChangeShapeType="1"/>
            </p:cNvSpPr>
            <p:nvPr/>
          </p:nvSpPr>
          <p:spPr bwMode="auto">
            <a:xfrm>
              <a:off x="2976" y="206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72"/>
          <p:cNvGrpSpPr/>
          <p:nvPr/>
        </p:nvGrpSpPr>
        <p:grpSpPr bwMode="auto">
          <a:xfrm>
            <a:off x="7130710" y="3577542"/>
            <a:ext cx="1320800" cy="381000"/>
            <a:chOff x="284" y="2704"/>
            <a:chExt cx="832" cy="240"/>
          </a:xfrm>
        </p:grpSpPr>
        <p:graphicFrame>
          <p:nvGraphicFramePr>
            <p:cNvPr id="89" name="Object 73"/>
            <p:cNvGraphicFramePr>
              <a:graphicFrameLocks noChangeAspect="1"/>
            </p:cNvGraphicFramePr>
            <p:nvPr/>
          </p:nvGraphicFramePr>
          <p:xfrm>
            <a:off x="284" y="2704"/>
            <a:ext cx="8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6" name="Equation" r:id="rId24" imgW="31699200" imgH="9144000" progId="Equation.DSMT4">
                    <p:embed/>
                  </p:oleObj>
                </mc:Choice>
                <mc:Fallback>
                  <p:oleObj name="Equation" r:id="rId24" imgW="31699200" imgH="91440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" y="2704"/>
                          <a:ext cx="8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74"/>
            <p:cNvSpPr>
              <a:spLocks noChangeShapeType="1"/>
            </p:cNvSpPr>
            <p:nvPr/>
          </p:nvSpPr>
          <p:spPr bwMode="auto">
            <a:xfrm>
              <a:off x="482" y="2717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Line 75"/>
            <p:cNvSpPr>
              <a:spLocks noChangeShapeType="1"/>
            </p:cNvSpPr>
            <p:nvPr/>
          </p:nvSpPr>
          <p:spPr bwMode="auto">
            <a:xfrm>
              <a:off x="940" y="2729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76"/>
          <p:cNvGrpSpPr/>
          <p:nvPr/>
        </p:nvGrpSpPr>
        <p:grpSpPr bwMode="auto">
          <a:xfrm>
            <a:off x="762730" y="4821920"/>
            <a:ext cx="1295400" cy="431800"/>
            <a:chOff x="376" y="3372"/>
            <a:chExt cx="816" cy="272"/>
          </a:xfrm>
        </p:grpSpPr>
        <p:graphicFrame>
          <p:nvGraphicFramePr>
            <p:cNvPr id="93" name="Object 77"/>
            <p:cNvGraphicFramePr>
              <a:graphicFrameLocks noChangeAspect="1"/>
            </p:cNvGraphicFramePr>
            <p:nvPr/>
          </p:nvGraphicFramePr>
          <p:xfrm>
            <a:off x="376" y="3372"/>
            <a:ext cx="8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07" name="Equation" r:id="rId26" imgW="31089600" imgH="10363200" progId="Equation.DSMT4">
                    <p:embed/>
                  </p:oleObj>
                </mc:Choice>
                <mc:Fallback>
                  <p:oleObj name="Equation" r:id="rId26" imgW="31089600" imgH="10363200" progId="Equation.DSMT4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" y="3372"/>
                          <a:ext cx="8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78"/>
            <p:cNvSpPr>
              <a:spLocks noChangeShapeType="1"/>
            </p:cNvSpPr>
            <p:nvPr/>
          </p:nvSpPr>
          <p:spPr bwMode="auto">
            <a:xfrm>
              <a:off x="627" y="3382"/>
              <a:ext cx="144" cy="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Group 2"/>
          <p:cNvGrpSpPr/>
          <p:nvPr/>
        </p:nvGrpSpPr>
        <p:grpSpPr bwMode="auto">
          <a:xfrm>
            <a:off x="1139138" y="5411226"/>
            <a:ext cx="1492250" cy="461962"/>
            <a:chOff x="288" y="105"/>
            <a:chExt cx="940" cy="291"/>
          </a:xfrm>
        </p:grpSpPr>
        <p:sp>
          <p:nvSpPr>
            <p:cNvPr id="137" name="Text Box 3"/>
            <p:cNvSpPr txBox="1">
              <a:spLocks noChangeArrowheads="1"/>
            </p:cNvSpPr>
            <p:nvPr/>
          </p:nvSpPr>
          <p:spPr bwMode="auto">
            <a:xfrm>
              <a:off x="288" y="105"/>
              <a:ext cx="94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         ”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Line 4"/>
            <p:cNvSpPr>
              <a:spLocks noChangeShapeType="1"/>
            </p:cNvSpPr>
            <p:nvPr/>
          </p:nvSpPr>
          <p:spPr bwMode="auto">
            <a:xfrm>
              <a:off x="528" y="288"/>
              <a:ext cx="340" cy="0"/>
            </a:xfrm>
            <a:prstGeom prst="line">
              <a:avLst/>
            </a:prstGeom>
            <a:noFill/>
            <a:ln w="57150">
              <a:solidFill>
                <a:srgbClr val="7030A0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0" name="Text Box 5"/>
          <p:cNvSpPr txBox="1">
            <a:spLocks noChangeArrowheads="1"/>
          </p:cNvSpPr>
          <p:nvPr/>
        </p:nvSpPr>
        <p:spPr bwMode="auto">
          <a:xfrm>
            <a:off x="2300921" y="5761179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1" name="Object 6"/>
          <p:cNvGraphicFramePr>
            <a:graphicFrameLocks noChangeAspect="1"/>
          </p:cNvGraphicFramePr>
          <p:nvPr/>
        </p:nvGraphicFramePr>
        <p:xfrm>
          <a:off x="2726164" y="5434097"/>
          <a:ext cx="14366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8" name="Equation" r:id="rId28" imgW="34747200" imgH="9144000" progId="Equation.DSMT4">
                  <p:embed/>
                </p:oleObj>
              </mc:Choice>
              <mc:Fallback>
                <p:oleObj name="Equation" r:id="rId28" imgW="34747200" imgH="914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164" y="5434097"/>
                        <a:ext cx="14366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AutoShape 7"/>
          <p:cNvSpPr/>
          <p:nvPr/>
        </p:nvSpPr>
        <p:spPr bwMode="auto">
          <a:xfrm>
            <a:off x="6082656" y="5390230"/>
            <a:ext cx="125449" cy="1278622"/>
          </a:xfrm>
          <a:prstGeom prst="rightBrace">
            <a:avLst>
              <a:gd name="adj1" fmla="val 66667"/>
              <a:gd name="adj2" fmla="val 50000"/>
            </a:avLst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AutoShape 8"/>
          <p:cNvSpPr>
            <a:spLocks noChangeArrowheads="1"/>
          </p:cNvSpPr>
          <p:nvPr/>
        </p:nvSpPr>
        <p:spPr bwMode="auto">
          <a:xfrm>
            <a:off x="6241579" y="5992012"/>
            <a:ext cx="914400" cy="152400"/>
          </a:xfrm>
          <a:prstGeom prst="rightArrow">
            <a:avLst>
              <a:gd name="adj1" fmla="val 50000"/>
              <a:gd name="adj2" fmla="val 1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4" name="Object 27"/>
          <p:cNvGraphicFramePr>
            <a:graphicFrameLocks noChangeAspect="1"/>
          </p:cNvGraphicFramePr>
          <p:nvPr/>
        </p:nvGraphicFramePr>
        <p:xfrm>
          <a:off x="2733375" y="6312614"/>
          <a:ext cx="14366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9" name="Equation" r:id="rId30" imgW="34747200" imgH="9144000" progId="Equation.DSMT4">
                  <p:embed/>
                </p:oleObj>
              </mc:Choice>
              <mc:Fallback>
                <p:oleObj name="Equation" r:id="rId30" imgW="34747200" imgH="9144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375" y="6312614"/>
                        <a:ext cx="14366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40"/>
          <p:cNvGraphicFramePr>
            <a:graphicFrameLocks noChangeAspect="1"/>
          </p:cNvGraphicFramePr>
          <p:nvPr/>
        </p:nvGraphicFramePr>
        <p:xfrm>
          <a:off x="2736484" y="5877273"/>
          <a:ext cx="14366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" name="Equation" r:id="rId32" imgW="34747200" imgH="9144000" progId="Equation.DSMT4">
                  <p:embed/>
                </p:oleObj>
              </mc:Choice>
              <mc:Fallback>
                <p:oleObj name="Equation" r:id="rId32" imgW="34747200" imgH="91440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484" y="5877273"/>
                        <a:ext cx="143668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6" name="Group 67"/>
          <p:cNvGrpSpPr/>
          <p:nvPr/>
        </p:nvGrpSpPr>
        <p:grpSpPr bwMode="auto">
          <a:xfrm>
            <a:off x="590214" y="5770265"/>
            <a:ext cx="2362200" cy="461963"/>
            <a:chOff x="1104" y="240"/>
            <a:chExt cx="1488" cy="291"/>
          </a:xfrm>
        </p:grpSpPr>
        <p:sp>
          <p:nvSpPr>
            <p:cNvPr id="147" name="Text Box 68"/>
            <p:cNvSpPr txBox="1">
              <a:spLocks noChangeArrowheads="1"/>
            </p:cNvSpPr>
            <p:nvPr/>
          </p:nvSpPr>
          <p:spPr bwMode="auto">
            <a:xfrm>
              <a:off x="1104" y="240"/>
              <a:ext cx="14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</a:t>
              </a:r>
              <a:r>
                <a:rPr kumimoji="1" lang="zh-CN" alt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＝</a:t>
              </a:r>
              <a:r>
                <a:rPr kumimoji="1" lang="zh-CN" alt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 ,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Line 69"/>
            <p:cNvSpPr>
              <a:spLocks noChangeShapeType="1"/>
            </p:cNvSpPr>
            <p:nvPr/>
          </p:nvSpPr>
          <p:spPr bwMode="auto">
            <a:xfrm>
              <a:off x="1562" y="279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Line 70"/>
            <p:cNvSpPr>
              <a:spLocks noChangeShapeType="1"/>
            </p:cNvSpPr>
            <p:nvPr/>
          </p:nvSpPr>
          <p:spPr bwMode="auto">
            <a:xfrm>
              <a:off x="2023" y="32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71"/>
          <p:cNvGrpSpPr/>
          <p:nvPr/>
        </p:nvGrpSpPr>
        <p:grpSpPr bwMode="auto">
          <a:xfrm>
            <a:off x="4301798" y="5378408"/>
            <a:ext cx="1066800" cy="461962"/>
            <a:chOff x="2160" y="559"/>
            <a:chExt cx="672" cy="291"/>
          </a:xfrm>
        </p:grpSpPr>
        <p:sp>
          <p:nvSpPr>
            <p:cNvPr id="151" name="Text Box 72"/>
            <p:cNvSpPr txBox="1">
              <a:spLocks noChangeArrowheads="1"/>
            </p:cNvSpPr>
            <p:nvPr/>
          </p:nvSpPr>
          <p:spPr bwMode="auto">
            <a:xfrm>
              <a:off x="2160" y="559"/>
              <a:ext cx="672" cy="2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＝</a:t>
              </a:r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endPara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52" name="Line 73"/>
            <p:cNvSpPr>
              <a:spLocks noChangeShapeType="1"/>
            </p:cNvSpPr>
            <p:nvPr/>
          </p:nvSpPr>
          <p:spPr bwMode="auto">
            <a:xfrm>
              <a:off x="2208" y="61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Line 74"/>
            <p:cNvSpPr>
              <a:spLocks noChangeShapeType="1"/>
            </p:cNvSpPr>
            <p:nvPr/>
          </p:nvSpPr>
          <p:spPr bwMode="auto">
            <a:xfrm>
              <a:off x="2516" y="61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4" name="Group 75"/>
          <p:cNvGrpSpPr/>
          <p:nvPr/>
        </p:nvGrpSpPr>
        <p:grpSpPr bwMode="auto">
          <a:xfrm>
            <a:off x="4296582" y="5812243"/>
            <a:ext cx="1752600" cy="461962"/>
            <a:chOff x="2160" y="873"/>
            <a:chExt cx="1104" cy="291"/>
          </a:xfrm>
        </p:grpSpPr>
        <p:sp>
          <p:nvSpPr>
            <p:cNvPr id="155" name="Text Box 76"/>
            <p:cNvSpPr txBox="1">
              <a:spLocks noChangeArrowheads="1"/>
            </p:cNvSpPr>
            <p:nvPr/>
          </p:nvSpPr>
          <p:spPr bwMode="auto">
            <a:xfrm>
              <a:off x="2160" y="873"/>
              <a:ext cx="1104" cy="2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同向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Line 77"/>
            <p:cNvSpPr>
              <a:spLocks noChangeShapeType="1"/>
            </p:cNvSpPr>
            <p:nvPr/>
          </p:nvSpPr>
          <p:spPr bwMode="auto">
            <a:xfrm>
              <a:off x="2208" y="96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Line 78"/>
            <p:cNvSpPr>
              <a:spLocks noChangeShapeType="1"/>
            </p:cNvSpPr>
            <p:nvPr/>
          </p:nvSpPr>
          <p:spPr bwMode="auto">
            <a:xfrm>
              <a:off x="2449" y="93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8" name="Group 79"/>
          <p:cNvGrpSpPr/>
          <p:nvPr/>
        </p:nvGrpSpPr>
        <p:grpSpPr bwMode="auto">
          <a:xfrm>
            <a:off x="4302400" y="6206395"/>
            <a:ext cx="1676400" cy="461962"/>
            <a:chOff x="2063" y="1128"/>
            <a:chExt cx="1056" cy="291"/>
          </a:xfrm>
        </p:grpSpPr>
        <p:sp>
          <p:nvSpPr>
            <p:cNvPr id="159" name="Text Box 80"/>
            <p:cNvSpPr txBox="1">
              <a:spLocks noChangeArrowheads="1"/>
            </p:cNvSpPr>
            <p:nvPr/>
          </p:nvSpPr>
          <p:spPr bwMode="auto">
            <a:xfrm>
              <a:off x="2063" y="1128"/>
              <a:ext cx="1056" cy="2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反向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Line 81"/>
            <p:cNvSpPr>
              <a:spLocks noChangeShapeType="1"/>
            </p:cNvSpPr>
            <p:nvPr/>
          </p:nvSpPr>
          <p:spPr bwMode="auto">
            <a:xfrm>
              <a:off x="2108" y="124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Line 82"/>
            <p:cNvSpPr>
              <a:spLocks noChangeShapeType="1"/>
            </p:cNvSpPr>
            <p:nvPr/>
          </p:nvSpPr>
          <p:spPr bwMode="auto">
            <a:xfrm>
              <a:off x="2344" y="11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2" name="Group 83"/>
          <p:cNvGrpSpPr/>
          <p:nvPr/>
        </p:nvGrpSpPr>
        <p:grpSpPr bwMode="auto">
          <a:xfrm>
            <a:off x="7232179" y="5777700"/>
            <a:ext cx="990600" cy="461962"/>
            <a:chOff x="3984" y="873"/>
            <a:chExt cx="624" cy="291"/>
          </a:xfrm>
        </p:grpSpPr>
        <p:sp>
          <p:nvSpPr>
            <p:cNvPr id="163" name="Text Box 84"/>
            <p:cNvSpPr txBox="1">
              <a:spLocks noChangeArrowheads="1"/>
            </p:cNvSpPr>
            <p:nvPr/>
          </p:nvSpPr>
          <p:spPr bwMode="auto">
            <a:xfrm>
              <a:off x="3984" y="873"/>
              <a:ext cx="6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400" b="1" dirty="0" err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∥</a:t>
              </a:r>
              <a:r>
                <a:rPr kumimoji="1"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Line 85"/>
            <p:cNvSpPr>
              <a:spLocks noChangeShapeType="1"/>
            </p:cNvSpPr>
            <p:nvPr/>
          </p:nvSpPr>
          <p:spPr bwMode="auto">
            <a:xfrm>
              <a:off x="4032" y="96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Line 86"/>
            <p:cNvSpPr>
              <a:spLocks noChangeShapeType="1"/>
            </p:cNvSpPr>
            <p:nvPr/>
          </p:nvSpPr>
          <p:spPr bwMode="auto">
            <a:xfrm>
              <a:off x="4368" y="93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6" name="TextBox 122"/>
          <p:cNvSpPr txBox="1"/>
          <p:nvPr/>
        </p:nvSpPr>
        <p:spPr bwMode="auto">
          <a:xfrm>
            <a:off x="8124439" y="5812243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utoUpdateAnimBg="0"/>
      <p:bldP spid="33" grpId="0" bldLvl="0" animBg="1" autoUpdateAnimBg="0"/>
      <p:bldP spid="34" grpId="0" autoUpdateAnimBg="0"/>
      <p:bldP spid="35" grpId="0" autoUpdateAnimBg="0"/>
      <p:bldP spid="36" grpId="0" autoUpdateAnimBg="0"/>
      <p:bldP spid="54" grpId="0" autoUpdateAnimBg="0"/>
      <p:bldP spid="140" grpId="0" autoUpdateAnimBg="0"/>
      <p:bldP spid="142" grpId="0" animBg="1"/>
      <p:bldP spid="143" grpId="0" animBg="1"/>
      <p:bldP spid="1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171"/>
          <p:cNvSpPr/>
          <p:nvPr/>
        </p:nvSpPr>
        <p:spPr>
          <a:xfrm>
            <a:off x="84575" y="492125"/>
            <a:ext cx="9028488" cy="15159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357681" y="895980"/>
            <a:ext cx="2203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6" name="Group 10"/>
          <p:cNvGrpSpPr/>
          <p:nvPr/>
        </p:nvGrpSpPr>
        <p:grpSpPr bwMode="auto">
          <a:xfrm>
            <a:off x="6351105" y="2624151"/>
            <a:ext cx="2409825" cy="1676400"/>
            <a:chOff x="4092" y="2232"/>
            <a:chExt cx="1518" cy="1056"/>
          </a:xfrm>
        </p:grpSpPr>
        <p:sp>
          <p:nvSpPr>
            <p:cNvPr id="97" name="Line 11"/>
            <p:cNvSpPr>
              <a:spLocks noChangeShapeType="1"/>
            </p:cNvSpPr>
            <p:nvPr/>
          </p:nvSpPr>
          <p:spPr bwMode="auto">
            <a:xfrm>
              <a:off x="4498" y="2492"/>
              <a:ext cx="11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8" name="Group 12"/>
            <p:cNvGrpSpPr/>
            <p:nvPr/>
          </p:nvGrpSpPr>
          <p:grpSpPr bwMode="auto">
            <a:xfrm>
              <a:off x="4092" y="2232"/>
              <a:ext cx="1518" cy="1056"/>
              <a:chOff x="4092" y="2232"/>
              <a:chExt cx="1518" cy="1056"/>
            </a:xfrm>
          </p:grpSpPr>
          <p:graphicFrame>
            <p:nvGraphicFramePr>
              <p:cNvPr id="99" name="Object 13"/>
              <p:cNvGraphicFramePr>
                <a:graphicFrameLocks noChangeAspect="1"/>
              </p:cNvGraphicFramePr>
              <p:nvPr/>
            </p:nvGraphicFramePr>
            <p:xfrm>
              <a:off x="4736" y="2760"/>
              <a:ext cx="256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88" name="Equation" r:id="rId1" imgW="9753600" imgH="9144000" progId="Equation.DSMT4">
                      <p:embed/>
                    </p:oleObj>
                  </mc:Choice>
                  <mc:Fallback>
                    <p:oleObj name="Equation" r:id="rId1" imgW="9753600" imgH="91440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6" y="2760"/>
                            <a:ext cx="256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" name="Line 14"/>
              <p:cNvSpPr>
                <a:spLocks noChangeShapeType="1"/>
              </p:cNvSpPr>
              <p:nvPr/>
            </p:nvSpPr>
            <p:spPr bwMode="auto">
              <a:xfrm flipV="1">
                <a:off x="4191" y="2492"/>
                <a:ext cx="1419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Line 15"/>
              <p:cNvSpPr>
                <a:spLocks noChangeShapeType="1"/>
              </p:cNvSpPr>
              <p:nvPr/>
            </p:nvSpPr>
            <p:spPr bwMode="auto">
              <a:xfrm>
                <a:off x="4498" y="2492"/>
                <a:ext cx="805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2" name="Object 16"/>
              <p:cNvGraphicFramePr>
                <a:graphicFrameLocks noChangeAspect="1"/>
              </p:cNvGraphicFramePr>
              <p:nvPr/>
            </p:nvGraphicFramePr>
            <p:xfrm>
              <a:off x="5180" y="3048"/>
              <a:ext cx="184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89" name="Equation" r:id="rId3" imgW="7010400" imgH="9144000" progId="Equation.DSMT4">
                      <p:embed/>
                    </p:oleObj>
                  </mc:Choice>
                  <mc:Fallback>
                    <p:oleObj name="Equation" r:id="rId3" imgW="7010400" imgH="914400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0" y="3048"/>
                            <a:ext cx="184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Line 17"/>
              <p:cNvSpPr>
                <a:spLocks noChangeShapeType="1"/>
              </p:cNvSpPr>
              <p:nvPr/>
            </p:nvSpPr>
            <p:spPr bwMode="auto">
              <a:xfrm>
                <a:off x="4191" y="3029"/>
                <a:ext cx="1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Line 18"/>
              <p:cNvSpPr>
                <a:spLocks noChangeShapeType="1"/>
              </p:cNvSpPr>
              <p:nvPr/>
            </p:nvSpPr>
            <p:spPr bwMode="auto">
              <a:xfrm flipV="1">
                <a:off x="4191" y="2492"/>
                <a:ext cx="307" cy="53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Line 19"/>
              <p:cNvSpPr>
                <a:spLocks noChangeShapeType="1"/>
              </p:cNvSpPr>
              <p:nvPr/>
            </p:nvSpPr>
            <p:spPr bwMode="auto">
              <a:xfrm flipV="1">
                <a:off x="5303" y="2492"/>
                <a:ext cx="307" cy="5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6" name="Object 20"/>
              <p:cNvGraphicFramePr>
                <a:graphicFrameLocks noChangeAspect="1"/>
              </p:cNvGraphicFramePr>
              <p:nvPr/>
            </p:nvGraphicFramePr>
            <p:xfrm>
              <a:off x="4092" y="2996"/>
              <a:ext cx="184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0" name="Equation" r:id="rId5" imgW="7010400" imgH="9448800" progId="Equation.DSMT4">
                      <p:embed/>
                    </p:oleObj>
                  </mc:Choice>
                  <mc:Fallback>
                    <p:oleObj name="Equation" r:id="rId5" imgW="7010400" imgH="9448800" progId="Equation.DSMT4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2" y="2996"/>
                            <a:ext cx="184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7" name="Object 21"/>
              <p:cNvGraphicFramePr>
                <a:graphicFrameLocks noChangeAspect="1"/>
              </p:cNvGraphicFramePr>
              <p:nvPr/>
            </p:nvGraphicFramePr>
            <p:xfrm>
              <a:off x="5424" y="2272"/>
              <a:ext cx="184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1" name="Equation" r:id="rId7" imgW="7010400" imgH="9448800" progId="Equation.DSMT4">
                      <p:embed/>
                    </p:oleObj>
                  </mc:Choice>
                  <mc:Fallback>
                    <p:oleObj name="Equation" r:id="rId7" imgW="7010400" imgH="9448800" progId="Equation.DSMT4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24" y="2272"/>
                            <a:ext cx="184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8" name="Object 22"/>
              <p:cNvGraphicFramePr>
                <a:graphicFrameLocks noChangeAspect="1"/>
              </p:cNvGraphicFramePr>
              <p:nvPr/>
            </p:nvGraphicFramePr>
            <p:xfrm>
              <a:off x="4412" y="2232"/>
              <a:ext cx="208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2" name="Equation" r:id="rId9" imgW="7924800" imgH="9144000" progId="Equation.DSMT4">
                      <p:embed/>
                    </p:oleObj>
                  </mc:Choice>
                  <mc:Fallback>
                    <p:oleObj name="Equation" r:id="rId9" imgW="7924800" imgH="91440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2" y="2232"/>
                            <a:ext cx="208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9" name="Text Box 23"/>
          <p:cNvSpPr txBox="1">
            <a:spLocks noChangeArrowheads="1"/>
          </p:cNvSpPr>
          <p:nvPr/>
        </p:nvSpPr>
        <p:spPr bwMode="auto">
          <a:xfrm>
            <a:off x="394805" y="2524139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Group 24"/>
          <p:cNvGrpSpPr/>
          <p:nvPr/>
        </p:nvGrpSpPr>
        <p:grpSpPr bwMode="auto">
          <a:xfrm>
            <a:off x="2092636" y="886158"/>
            <a:ext cx="3221038" cy="461962"/>
            <a:chOff x="1632" y="1604"/>
            <a:chExt cx="2029" cy="291"/>
          </a:xfrm>
        </p:grpSpPr>
        <p:sp>
          <p:nvSpPr>
            <p:cNvPr id="111" name="AutoShape 25"/>
            <p:cNvSpPr>
              <a:spLocks noChangeArrowheads="1"/>
            </p:cNvSpPr>
            <p:nvPr/>
          </p:nvSpPr>
          <p:spPr bwMode="auto">
            <a:xfrm>
              <a:off x="1632" y="1700"/>
              <a:ext cx="204" cy="120"/>
            </a:xfrm>
            <a:prstGeom prst="parallelogram">
              <a:avLst>
                <a:gd name="adj" fmla="val 42500"/>
              </a:avLst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 Box 26"/>
            <p:cNvSpPr txBox="1">
              <a:spLocks noChangeArrowheads="1"/>
            </p:cNvSpPr>
            <p:nvPr/>
          </p:nvSpPr>
          <p:spPr bwMode="auto">
            <a:xfrm>
              <a:off x="1779" y="1604"/>
              <a:ext cx="18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ABCD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对角线的交点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3" name="Line 28"/>
          <p:cNvSpPr>
            <a:spLocks noChangeShapeType="1"/>
          </p:cNvSpPr>
          <p:nvPr/>
        </p:nvSpPr>
        <p:spPr bwMode="auto">
          <a:xfrm flipV="1">
            <a:off x="6508268" y="3036901"/>
            <a:ext cx="2252662" cy="8524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Line 29"/>
          <p:cNvSpPr>
            <a:spLocks noChangeShapeType="1"/>
          </p:cNvSpPr>
          <p:nvPr/>
        </p:nvSpPr>
        <p:spPr bwMode="auto">
          <a:xfrm>
            <a:off x="6995630" y="3036901"/>
            <a:ext cx="1277938" cy="8524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5" name="Group 30"/>
          <p:cNvGrpSpPr/>
          <p:nvPr/>
        </p:nvGrpSpPr>
        <p:grpSpPr bwMode="auto">
          <a:xfrm>
            <a:off x="6484455" y="3036901"/>
            <a:ext cx="511175" cy="852488"/>
            <a:chOff x="4176" y="2492"/>
            <a:chExt cx="322" cy="537"/>
          </a:xfrm>
        </p:grpSpPr>
        <p:sp>
          <p:nvSpPr>
            <p:cNvPr id="116" name="Line 31"/>
            <p:cNvSpPr>
              <a:spLocks noChangeShapeType="1"/>
            </p:cNvSpPr>
            <p:nvPr/>
          </p:nvSpPr>
          <p:spPr bwMode="auto">
            <a:xfrm flipV="1">
              <a:off x="4191" y="2492"/>
              <a:ext cx="307" cy="537"/>
            </a:xfrm>
            <a:prstGeom prst="line">
              <a:avLst/>
            </a:prstGeom>
            <a:noFill/>
            <a:ln w="28575">
              <a:solidFill>
                <a:srgbClr val="66FF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7" name="Group 32"/>
            <p:cNvGrpSpPr/>
            <p:nvPr/>
          </p:nvGrpSpPr>
          <p:grpSpPr bwMode="auto">
            <a:xfrm>
              <a:off x="4176" y="2592"/>
              <a:ext cx="173" cy="260"/>
              <a:chOff x="4139" y="2640"/>
              <a:chExt cx="173" cy="260"/>
            </a:xfrm>
          </p:grpSpPr>
          <p:graphicFrame>
            <p:nvGraphicFramePr>
              <p:cNvPr id="118" name="Object 33"/>
              <p:cNvGraphicFramePr>
                <a:graphicFrameLocks noChangeAspect="1"/>
              </p:cNvGraphicFramePr>
              <p:nvPr/>
            </p:nvGraphicFramePr>
            <p:xfrm>
              <a:off x="4176" y="2652"/>
              <a:ext cx="136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3" name="Equation" r:id="rId11" imgW="5181600" imgH="9448800" progId="Equation.DSMT4">
                      <p:embed/>
                    </p:oleObj>
                  </mc:Choice>
                  <mc:Fallback>
                    <p:oleObj name="Equation" r:id="rId11" imgW="5181600" imgH="9448800" progId="Equation.DSMT4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2652"/>
                            <a:ext cx="136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9" name="Line 34"/>
              <p:cNvSpPr>
                <a:spLocks noChangeShapeType="1"/>
              </p:cNvSpPr>
              <p:nvPr/>
            </p:nvSpPr>
            <p:spPr bwMode="auto">
              <a:xfrm>
                <a:off x="4139" y="264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0" name="Group 35"/>
          <p:cNvGrpSpPr/>
          <p:nvPr/>
        </p:nvGrpSpPr>
        <p:grpSpPr bwMode="auto">
          <a:xfrm>
            <a:off x="6508268" y="3889390"/>
            <a:ext cx="1765300" cy="404812"/>
            <a:chOff x="4191" y="3029"/>
            <a:chExt cx="1112" cy="255"/>
          </a:xfrm>
        </p:grpSpPr>
        <p:sp>
          <p:nvSpPr>
            <p:cNvPr id="121" name="Line 36"/>
            <p:cNvSpPr>
              <a:spLocks noChangeShapeType="1"/>
            </p:cNvSpPr>
            <p:nvPr/>
          </p:nvSpPr>
          <p:spPr bwMode="auto">
            <a:xfrm>
              <a:off x="4191" y="3029"/>
              <a:ext cx="1112" cy="0"/>
            </a:xfrm>
            <a:prstGeom prst="line">
              <a:avLst/>
            </a:prstGeom>
            <a:noFill/>
            <a:ln w="28575">
              <a:solidFill>
                <a:srgbClr val="66FF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2" name="Group 37"/>
            <p:cNvGrpSpPr/>
            <p:nvPr/>
          </p:nvGrpSpPr>
          <p:grpSpPr bwMode="auto">
            <a:xfrm>
              <a:off x="4604" y="3072"/>
              <a:ext cx="152" cy="212"/>
              <a:chOff x="4508" y="3120"/>
              <a:chExt cx="152" cy="212"/>
            </a:xfrm>
          </p:grpSpPr>
          <p:graphicFrame>
            <p:nvGraphicFramePr>
              <p:cNvPr id="123" name="Object 38"/>
              <p:cNvGraphicFramePr>
                <a:graphicFrameLocks noChangeAspect="1"/>
              </p:cNvGraphicFramePr>
              <p:nvPr/>
            </p:nvGraphicFramePr>
            <p:xfrm>
              <a:off x="4508" y="3140"/>
              <a:ext cx="15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4" name="Equation" r:id="rId13" imgW="5791200" imgH="7315200" progId="Equation.DSMT4">
                      <p:embed/>
                    </p:oleObj>
                  </mc:Choice>
                  <mc:Fallback>
                    <p:oleObj name="Equation" r:id="rId13" imgW="5791200" imgH="73152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8" y="3140"/>
                            <a:ext cx="15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" name="Line 39"/>
              <p:cNvSpPr>
                <a:spLocks noChangeShapeType="1"/>
              </p:cNvSpPr>
              <p:nvPr/>
            </p:nvSpPr>
            <p:spPr bwMode="auto">
              <a:xfrm>
                <a:off x="4512" y="312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5" name="Group 41"/>
          <p:cNvGrpSpPr/>
          <p:nvPr/>
        </p:nvGrpSpPr>
        <p:grpSpPr bwMode="auto">
          <a:xfrm>
            <a:off x="5308391" y="904407"/>
            <a:ext cx="1181100" cy="450850"/>
            <a:chOff x="3948" y="1632"/>
            <a:chExt cx="744" cy="284"/>
          </a:xfrm>
        </p:grpSpPr>
        <p:graphicFrame>
          <p:nvGraphicFramePr>
            <p:cNvPr id="126" name="Object 42"/>
            <p:cNvGraphicFramePr>
              <a:graphicFrameLocks noChangeAspect="1"/>
            </p:cNvGraphicFramePr>
            <p:nvPr/>
          </p:nvGraphicFramePr>
          <p:xfrm>
            <a:off x="3948" y="1668"/>
            <a:ext cx="7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5" name="Equation" r:id="rId15" imgW="28346400" imgH="9448800" progId="Equation.DSMT4">
                    <p:embed/>
                  </p:oleObj>
                </mc:Choice>
                <mc:Fallback>
                  <p:oleObj name="Equation" r:id="rId15" imgW="28346400" imgH="94488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8" y="1668"/>
                          <a:ext cx="74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Line 43"/>
            <p:cNvSpPr>
              <a:spLocks noChangeShapeType="1"/>
            </p:cNvSpPr>
            <p:nvPr/>
          </p:nvSpPr>
          <p:spPr bwMode="auto">
            <a:xfrm>
              <a:off x="3977" y="1632"/>
              <a:ext cx="2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Line 44"/>
            <p:cNvSpPr>
              <a:spLocks noChangeShapeType="1"/>
            </p:cNvSpPr>
            <p:nvPr/>
          </p:nvSpPr>
          <p:spPr bwMode="auto">
            <a:xfrm>
              <a:off x="4464" y="168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45"/>
          <p:cNvGrpSpPr/>
          <p:nvPr/>
        </p:nvGrpSpPr>
        <p:grpSpPr bwMode="auto">
          <a:xfrm>
            <a:off x="6643205" y="959079"/>
            <a:ext cx="1193800" cy="415925"/>
            <a:chOff x="4752" y="1632"/>
            <a:chExt cx="752" cy="262"/>
          </a:xfrm>
        </p:grpSpPr>
        <p:graphicFrame>
          <p:nvGraphicFramePr>
            <p:cNvPr id="130" name="Object 46"/>
            <p:cNvGraphicFramePr>
              <a:graphicFrameLocks noChangeAspect="1"/>
            </p:cNvGraphicFramePr>
            <p:nvPr/>
          </p:nvGraphicFramePr>
          <p:xfrm>
            <a:off x="4752" y="1646"/>
            <a:ext cx="7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6" name="Equation" r:id="rId17" imgW="28651200" imgH="9448800" progId="Equation.DSMT4">
                    <p:embed/>
                  </p:oleObj>
                </mc:Choice>
                <mc:Fallback>
                  <p:oleObj name="Equation" r:id="rId17" imgW="28651200" imgH="94488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646"/>
                          <a:ext cx="7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" name="Line 47"/>
            <p:cNvSpPr>
              <a:spLocks noChangeShapeType="1"/>
            </p:cNvSpPr>
            <p:nvPr/>
          </p:nvSpPr>
          <p:spPr bwMode="auto">
            <a:xfrm>
              <a:off x="4793" y="1632"/>
              <a:ext cx="2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Line 48"/>
            <p:cNvSpPr>
              <a:spLocks noChangeShapeType="1"/>
            </p:cNvSpPr>
            <p:nvPr/>
          </p:nvSpPr>
          <p:spPr bwMode="auto">
            <a:xfrm>
              <a:off x="5304" y="163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49"/>
          <p:cNvGrpSpPr/>
          <p:nvPr/>
        </p:nvGrpSpPr>
        <p:grpSpPr bwMode="auto">
          <a:xfrm>
            <a:off x="2496655" y="2586051"/>
            <a:ext cx="622300" cy="401638"/>
            <a:chOff x="1664" y="2400"/>
            <a:chExt cx="392" cy="253"/>
          </a:xfrm>
        </p:grpSpPr>
        <p:graphicFrame>
          <p:nvGraphicFramePr>
            <p:cNvPr id="134" name="Object 50"/>
            <p:cNvGraphicFramePr>
              <a:graphicFrameLocks noChangeAspect="1"/>
            </p:cNvGraphicFramePr>
            <p:nvPr/>
          </p:nvGraphicFramePr>
          <p:xfrm>
            <a:off x="1664" y="2405"/>
            <a:ext cx="3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7" name="Equation" r:id="rId19" imgW="13411200" imgH="9448800" progId="Equation.DSMT4">
                    <p:embed/>
                  </p:oleObj>
                </mc:Choice>
                <mc:Fallback>
                  <p:oleObj name="Equation" r:id="rId19" imgW="13411200" imgH="9448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4" y="2405"/>
                          <a:ext cx="3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Line 51"/>
            <p:cNvSpPr>
              <a:spLocks noChangeShapeType="1"/>
            </p:cNvSpPr>
            <p:nvPr/>
          </p:nvSpPr>
          <p:spPr bwMode="auto">
            <a:xfrm>
              <a:off x="1728" y="240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Group 52"/>
          <p:cNvGrpSpPr/>
          <p:nvPr/>
        </p:nvGrpSpPr>
        <p:grpSpPr bwMode="auto">
          <a:xfrm>
            <a:off x="3144355" y="2586051"/>
            <a:ext cx="1104900" cy="457200"/>
            <a:chOff x="2072" y="2400"/>
            <a:chExt cx="696" cy="288"/>
          </a:xfrm>
        </p:grpSpPr>
        <p:graphicFrame>
          <p:nvGraphicFramePr>
            <p:cNvPr id="137" name="Object 53"/>
            <p:cNvGraphicFramePr>
              <a:graphicFrameLocks noChangeAspect="1"/>
            </p:cNvGraphicFramePr>
            <p:nvPr/>
          </p:nvGraphicFramePr>
          <p:xfrm>
            <a:off x="2072" y="2440"/>
            <a:ext cx="6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8" name="Equation" r:id="rId21" imgW="26517600" imgH="9448800" progId="Equation.DSMT4">
                    <p:embed/>
                  </p:oleObj>
                </mc:Choice>
                <mc:Fallback>
                  <p:oleObj name="Equation" r:id="rId21" imgW="265176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2" y="2440"/>
                          <a:ext cx="6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8" name="Line 54"/>
            <p:cNvSpPr>
              <a:spLocks noChangeShapeType="1"/>
            </p:cNvSpPr>
            <p:nvPr/>
          </p:nvSpPr>
          <p:spPr bwMode="auto">
            <a:xfrm>
              <a:off x="2400" y="240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9" name="Group 58"/>
          <p:cNvGrpSpPr/>
          <p:nvPr/>
        </p:nvGrpSpPr>
        <p:grpSpPr bwMode="auto">
          <a:xfrm>
            <a:off x="2522055" y="3271851"/>
            <a:ext cx="596900" cy="406400"/>
            <a:chOff x="1680" y="2832"/>
            <a:chExt cx="376" cy="256"/>
          </a:xfrm>
        </p:grpSpPr>
        <p:graphicFrame>
          <p:nvGraphicFramePr>
            <p:cNvPr id="140" name="Object 59"/>
            <p:cNvGraphicFramePr>
              <a:graphicFrameLocks noChangeAspect="1"/>
            </p:cNvGraphicFramePr>
            <p:nvPr/>
          </p:nvGraphicFramePr>
          <p:xfrm>
            <a:off x="1680" y="2848"/>
            <a:ext cx="34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9" name="Equation" r:id="rId23" imgW="13106400" imgH="9144000" progId="Equation.DSMT4">
                    <p:embed/>
                  </p:oleObj>
                </mc:Choice>
                <mc:Fallback>
                  <p:oleObj name="Equation" r:id="rId23" imgW="13106400" imgH="91440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848"/>
                          <a:ext cx="34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" name="Line 60"/>
            <p:cNvSpPr>
              <a:spLocks noChangeShapeType="1"/>
            </p:cNvSpPr>
            <p:nvPr/>
          </p:nvSpPr>
          <p:spPr bwMode="auto">
            <a:xfrm>
              <a:off x="1728" y="2832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2" name="Group 61"/>
          <p:cNvGrpSpPr/>
          <p:nvPr/>
        </p:nvGrpSpPr>
        <p:grpSpPr bwMode="auto">
          <a:xfrm>
            <a:off x="3150705" y="3271851"/>
            <a:ext cx="1111250" cy="457200"/>
            <a:chOff x="2076" y="2832"/>
            <a:chExt cx="700" cy="288"/>
          </a:xfrm>
        </p:grpSpPr>
        <p:graphicFrame>
          <p:nvGraphicFramePr>
            <p:cNvPr id="143" name="Object 62"/>
            <p:cNvGraphicFramePr>
              <a:graphicFrameLocks noChangeAspect="1"/>
            </p:cNvGraphicFramePr>
            <p:nvPr/>
          </p:nvGraphicFramePr>
          <p:xfrm>
            <a:off x="2076" y="2872"/>
            <a:ext cx="6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0" name="Equation" r:id="rId25" imgW="26517600" imgH="9448800" progId="Equation.DSMT4">
                    <p:embed/>
                  </p:oleObj>
                </mc:Choice>
                <mc:Fallback>
                  <p:oleObj name="Equation" r:id="rId25" imgW="26517600" imgH="94488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6" y="2872"/>
                          <a:ext cx="6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Line 63"/>
            <p:cNvSpPr>
              <a:spLocks noChangeShapeType="1"/>
            </p:cNvSpPr>
            <p:nvPr/>
          </p:nvSpPr>
          <p:spPr bwMode="auto">
            <a:xfrm>
              <a:off x="2448" y="2832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5" name="Group 87"/>
          <p:cNvGrpSpPr/>
          <p:nvPr/>
        </p:nvGrpSpPr>
        <p:grpSpPr bwMode="auto">
          <a:xfrm>
            <a:off x="1118379" y="1542428"/>
            <a:ext cx="3327400" cy="390525"/>
            <a:chOff x="784" y="2034"/>
            <a:chExt cx="2096" cy="246"/>
          </a:xfrm>
        </p:grpSpPr>
        <p:graphicFrame>
          <p:nvGraphicFramePr>
            <p:cNvPr id="146" name="Object 88"/>
            <p:cNvGraphicFramePr>
              <a:graphicFrameLocks noChangeAspect="1"/>
            </p:cNvGraphicFramePr>
            <p:nvPr/>
          </p:nvGraphicFramePr>
          <p:xfrm>
            <a:off x="784" y="2040"/>
            <a:ext cx="209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1" name="Equation" r:id="rId27" imgW="79857600" imgH="9144000" progId="Equation.DSMT4">
                    <p:embed/>
                  </p:oleObj>
                </mc:Choice>
                <mc:Fallback>
                  <p:oleObj name="Equation" r:id="rId27" imgW="79857600" imgH="9144000" progId="Equation.DSMT4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4" y="2040"/>
                          <a:ext cx="209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" name="Line 90"/>
            <p:cNvSpPr>
              <a:spLocks noChangeShapeType="1"/>
            </p:cNvSpPr>
            <p:nvPr/>
          </p:nvSpPr>
          <p:spPr bwMode="auto">
            <a:xfrm>
              <a:off x="2141" y="2034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Line 91"/>
            <p:cNvSpPr>
              <a:spLocks noChangeShapeType="1"/>
            </p:cNvSpPr>
            <p:nvPr/>
          </p:nvSpPr>
          <p:spPr bwMode="auto">
            <a:xfrm>
              <a:off x="2496" y="20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94"/>
            <p:cNvSpPr>
              <a:spLocks noChangeShapeType="1"/>
            </p:cNvSpPr>
            <p:nvPr/>
          </p:nvSpPr>
          <p:spPr bwMode="auto">
            <a:xfrm>
              <a:off x="1187" y="204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1" name="Group 95"/>
          <p:cNvGrpSpPr/>
          <p:nvPr/>
        </p:nvGrpSpPr>
        <p:grpSpPr bwMode="auto">
          <a:xfrm>
            <a:off x="1455255" y="2586051"/>
            <a:ext cx="1022350" cy="401638"/>
            <a:chOff x="1008" y="2400"/>
            <a:chExt cx="644" cy="253"/>
          </a:xfrm>
        </p:grpSpPr>
        <p:graphicFrame>
          <p:nvGraphicFramePr>
            <p:cNvPr id="152" name="Object 96"/>
            <p:cNvGraphicFramePr>
              <a:graphicFrameLocks noChangeAspect="1"/>
            </p:cNvGraphicFramePr>
            <p:nvPr/>
          </p:nvGraphicFramePr>
          <p:xfrm>
            <a:off x="1020" y="2405"/>
            <a:ext cx="6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2" name="Equation" r:id="rId29" imgW="24079200" imgH="9448800" progId="Equation.DSMT4">
                    <p:embed/>
                  </p:oleObj>
                </mc:Choice>
                <mc:Fallback>
                  <p:oleObj name="Equation" r:id="rId29" imgW="24079200" imgH="9448800" progId="Equation.DSMT4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405"/>
                          <a:ext cx="63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Line 97"/>
            <p:cNvSpPr>
              <a:spLocks noChangeShapeType="1"/>
            </p:cNvSpPr>
            <p:nvPr/>
          </p:nvSpPr>
          <p:spPr bwMode="auto">
            <a:xfrm>
              <a:off x="1008" y="244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Line 98"/>
            <p:cNvSpPr>
              <a:spLocks noChangeShapeType="1"/>
            </p:cNvSpPr>
            <p:nvPr/>
          </p:nvSpPr>
          <p:spPr bwMode="auto">
            <a:xfrm>
              <a:off x="1344" y="240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5" name="Group 99"/>
          <p:cNvGrpSpPr/>
          <p:nvPr/>
        </p:nvGrpSpPr>
        <p:grpSpPr bwMode="auto">
          <a:xfrm>
            <a:off x="1453668" y="3281376"/>
            <a:ext cx="1017587" cy="415925"/>
            <a:chOff x="1007" y="2838"/>
            <a:chExt cx="641" cy="262"/>
          </a:xfrm>
        </p:grpSpPr>
        <p:graphicFrame>
          <p:nvGraphicFramePr>
            <p:cNvPr id="156" name="Object 100"/>
            <p:cNvGraphicFramePr>
              <a:graphicFrameLocks noChangeAspect="1"/>
            </p:cNvGraphicFramePr>
            <p:nvPr/>
          </p:nvGraphicFramePr>
          <p:xfrm>
            <a:off x="1016" y="2852"/>
            <a:ext cx="6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3" name="Equation" r:id="rId31" imgW="24079200" imgH="9448800" progId="Equation.DSMT4">
                    <p:embed/>
                  </p:oleObj>
                </mc:Choice>
                <mc:Fallback>
                  <p:oleObj name="Equation" r:id="rId31" imgW="24079200" imgH="9448800" progId="Equation.DSMT4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" y="2852"/>
                          <a:ext cx="63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7" name="Line 101"/>
            <p:cNvSpPr>
              <a:spLocks noChangeShapeType="1"/>
            </p:cNvSpPr>
            <p:nvPr/>
          </p:nvSpPr>
          <p:spPr bwMode="auto">
            <a:xfrm>
              <a:off x="1007" y="283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Line 102"/>
            <p:cNvSpPr>
              <a:spLocks noChangeShapeType="1"/>
            </p:cNvSpPr>
            <p:nvPr/>
          </p:nvSpPr>
          <p:spPr bwMode="auto">
            <a:xfrm>
              <a:off x="1319" y="288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Group 113"/>
          <p:cNvGrpSpPr/>
          <p:nvPr/>
        </p:nvGrpSpPr>
        <p:grpSpPr bwMode="auto">
          <a:xfrm>
            <a:off x="1017864" y="4482388"/>
            <a:ext cx="2286000" cy="685800"/>
            <a:chOff x="681" y="3604"/>
            <a:chExt cx="1440" cy="432"/>
          </a:xfrm>
        </p:grpSpPr>
        <p:graphicFrame>
          <p:nvGraphicFramePr>
            <p:cNvPr id="160" name="Object 114"/>
            <p:cNvGraphicFramePr>
              <a:graphicFrameLocks noChangeAspect="1"/>
            </p:cNvGraphicFramePr>
            <p:nvPr/>
          </p:nvGraphicFramePr>
          <p:xfrm>
            <a:off x="681" y="3604"/>
            <a:ext cx="144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4" name="Equation" r:id="rId33" imgW="54864000" imgH="16459200" progId="Equation.DSMT4">
                    <p:embed/>
                  </p:oleObj>
                </mc:Choice>
                <mc:Fallback>
                  <p:oleObj name="Equation" r:id="rId33" imgW="54864000" imgH="16459200" progId="Equation.DSMT4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1" y="3604"/>
                          <a:ext cx="1440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" name="Line 115"/>
            <p:cNvSpPr>
              <a:spLocks noChangeShapeType="1"/>
            </p:cNvSpPr>
            <p:nvPr/>
          </p:nvSpPr>
          <p:spPr bwMode="auto">
            <a:xfrm>
              <a:off x="720" y="364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Line 116"/>
            <p:cNvSpPr>
              <a:spLocks noChangeShapeType="1"/>
            </p:cNvSpPr>
            <p:nvPr/>
          </p:nvSpPr>
          <p:spPr bwMode="auto">
            <a:xfrm>
              <a:off x="1536" y="369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Line 117"/>
            <p:cNvSpPr>
              <a:spLocks noChangeShapeType="1"/>
            </p:cNvSpPr>
            <p:nvPr/>
          </p:nvSpPr>
          <p:spPr bwMode="auto">
            <a:xfrm>
              <a:off x="1847" y="367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Group 118"/>
          <p:cNvGrpSpPr/>
          <p:nvPr/>
        </p:nvGrpSpPr>
        <p:grpSpPr bwMode="auto">
          <a:xfrm>
            <a:off x="3741255" y="4482388"/>
            <a:ext cx="2209800" cy="685800"/>
            <a:chOff x="2488" y="3604"/>
            <a:chExt cx="1392" cy="432"/>
          </a:xfrm>
        </p:grpSpPr>
        <p:graphicFrame>
          <p:nvGraphicFramePr>
            <p:cNvPr id="165" name="Object 119"/>
            <p:cNvGraphicFramePr>
              <a:graphicFrameLocks noChangeAspect="1"/>
            </p:cNvGraphicFramePr>
            <p:nvPr/>
          </p:nvGraphicFramePr>
          <p:xfrm>
            <a:off x="2488" y="3604"/>
            <a:ext cx="139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5" name="Equation" r:id="rId35" imgW="53035200" imgH="16459200" progId="Equation.DSMT4">
                    <p:embed/>
                  </p:oleObj>
                </mc:Choice>
                <mc:Fallback>
                  <p:oleObj name="Equation" r:id="rId35" imgW="53035200" imgH="16459200" progId="Equation.DSMT4">
                    <p:embed/>
                    <p:pic>
                      <p:nvPicPr>
                        <p:cNvPr id="0" name="Object 1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8" y="3604"/>
                          <a:ext cx="139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" name="Line 120"/>
            <p:cNvSpPr>
              <a:spLocks noChangeShapeType="1"/>
            </p:cNvSpPr>
            <p:nvPr/>
          </p:nvSpPr>
          <p:spPr bwMode="auto">
            <a:xfrm>
              <a:off x="2504" y="364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Line 121"/>
            <p:cNvSpPr>
              <a:spLocks noChangeShapeType="1"/>
            </p:cNvSpPr>
            <p:nvPr/>
          </p:nvSpPr>
          <p:spPr bwMode="auto">
            <a:xfrm>
              <a:off x="3321" y="367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Line 122"/>
            <p:cNvSpPr>
              <a:spLocks noChangeShapeType="1"/>
            </p:cNvSpPr>
            <p:nvPr/>
          </p:nvSpPr>
          <p:spPr bwMode="auto">
            <a:xfrm>
              <a:off x="3632" y="369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9" name="TextBox 123"/>
          <p:cNvSpPr txBox="1"/>
          <p:nvPr/>
        </p:nvSpPr>
        <p:spPr bwMode="auto">
          <a:xfrm>
            <a:off x="452590" y="3921465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Line 93"/>
          <p:cNvSpPr>
            <a:spLocks noChangeShapeType="1"/>
          </p:cNvSpPr>
          <p:nvPr/>
        </p:nvSpPr>
        <p:spPr bwMode="auto">
          <a:xfrm>
            <a:off x="2342131" y="1551953"/>
            <a:ext cx="230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0" y="5518799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注：用一对不共线向量是可以表示平面上任何一个向量的，这就是下面将介绍的“表示定理”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5" grpId="0" autoUpdateAnimBg="0"/>
      <p:bldP spid="109" grpId="0" autoUpdateAnimBg="0"/>
      <p:bldP spid="113" grpId="0" animBg="1"/>
      <p:bldP spid="114" grpId="0" animBg="1"/>
      <p:bldP spid="169" grpId="0"/>
      <p:bldP spid="170" grpId="0" animBg="1"/>
      <p:bldP spid="1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8"/>
          <p:cNvSpPr txBox="1"/>
          <p:nvPr/>
        </p:nvSpPr>
        <p:spPr>
          <a:xfrm>
            <a:off x="0" y="53562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平面和空间向量的表示定理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en-US" altLang="zh-CN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6" name="对象 85"/>
          <p:cNvGraphicFramePr>
            <a:graphicFrameLocks noChangeAspect="1"/>
          </p:cNvGraphicFramePr>
          <p:nvPr/>
        </p:nvGraphicFramePr>
        <p:xfrm>
          <a:off x="1759078" y="1131028"/>
          <a:ext cx="1130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" name="Equation" r:id="rId1" imgW="27127200" imgH="8839200" progId="Equation.DSMT4">
                  <p:embed/>
                </p:oleObj>
              </mc:Choice>
              <mc:Fallback>
                <p:oleObj name="Equation" r:id="rId1" imgW="27127200" imgH="883920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078" y="1131028"/>
                        <a:ext cx="11303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4"/>
          <p:cNvSpPr txBox="1"/>
          <p:nvPr/>
        </p:nvSpPr>
        <p:spPr bwMode="auto">
          <a:xfrm>
            <a:off x="2932196" y="1090257"/>
            <a:ext cx="2416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都是非零向量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6"/>
          <p:cNvSpPr txBox="1"/>
          <p:nvPr/>
        </p:nvSpPr>
        <p:spPr bwMode="auto">
          <a:xfrm>
            <a:off x="472896" y="1643488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9" name="对象 88"/>
          <p:cNvGraphicFramePr>
            <a:graphicFrameLocks noChangeAspect="1"/>
          </p:cNvGraphicFramePr>
          <p:nvPr/>
        </p:nvGraphicFramePr>
        <p:xfrm>
          <a:off x="1770068" y="1661248"/>
          <a:ext cx="514351" cy="37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" name="Equation" r:id="rId3" imgW="12496800" imgH="8839200" progId="Equation.DSMT4">
                  <p:embed/>
                </p:oleObj>
              </mc:Choice>
              <mc:Fallback>
                <p:oleObj name="Equation" r:id="rId3" imgW="12496800" imgH="883920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8" y="1661248"/>
                        <a:ext cx="514351" cy="374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Box 9"/>
          <p:cNvSpPr txBox="1"/>
          <p:nvPr/>
        </p:nvSpPr>
        <p:spPr bwMode="auto">
          <a:xfrm>
            <a:off x="2316726" y="1601525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不共线，则向量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4655828" y="1718128"/>
          <a:ext cx="2032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" name="Equation" r:id="rId5" imgW="4876800" imgH="5791200" progId="Equation.DSMT4">
                  <p:embed/>
                </p:oleObj>
              </mc:Choice>
              <mc:Fallback>
                <p:oleObj name="Equation" r:id="rId5" imgW="4876800" imgH="57912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28" y="1718128"/>
                        <a:ext cx="203200" cy="246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Box 13"/>
          <p:cNvSpPr txBox="1"/>
          <p:nvPr/>
        </p:nvSpPr>
        <p:spPr bwMode="auto">
          <a:xfrm>
            <a:off x="4859028" y="162193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对象 92"/>
          <p:cNvGraphicFramePr>
            <a:graphicFrameLocks noChangeAspect="1"/>
          </p:cNvGraphicFramePr>
          <p:nvPr/>
        </p:nvGraphicFramePr>
        <p:xfrm>
          <a:off x="5335970" y="1666190"/>
          <a:ext cx="514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1" name="Equation" r:id="rId7" imgW="520700" imgH="368300" progId="Equation.DSMT4">
                  <p:embed/>
                </p:oleObj>
              </mc:Choice>
              <mc:Fallback>
                <p:oleObj name="Equation" r:id="rId7" imgW="520700" imgH="3683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970" y="1666190"/>
                        <a:ext cx="5143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15"/>
          <p:cNvSpPr txBox="1"/>
          <p:nvPr/>
        </p:nvSpPr>
        <p:spPr bwMode="auto">
          <a:xfrm>
            <a:off x="5850320" y="160152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共面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左右箭头 16"/>
          <p:cNvSpPr/>
          <p:nvPr/>
        </p:nvSpPr>
        <p:spPr>
          <a:xfrm>
            <a:off x="1358357" y="2414206"/>
            <a:ext cx="576064" cy="288032"/>
          </a:xfrm>
          <a:prstGeom prst="left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1" name="TextBox 17"/>
          <p:cNvSpPr txBox="1"/>
          <p:nvPr/>
        </p:nvSpPr>
        <p:spPr bwMode="auto">
          <a:xfrm>
            <a:off x="1937320" y="2344404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存在唯一一组实数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2" name="对象 171"/>
          <p:cNvGraphicFramePr>
            <a:graphicFrameLocks noChangeAspect="1"/>
          </p:cNvGraphicFramePr>
          <p:nvPr/>
        </p:nvGraphicFramePr>
        <p:xfrm>
          <a:off x="4479071" y="2415514"/>
          <a:ext cx="665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2" name="Equation" r:id="rId9" imgW="16154400" imgH="9144000" progId="Equation.DSMT4">
                  <p:embed/>
                </p:oleObj>
              </mc:Choice>
              <mc:Fallback>
                <p:oleObj name="Equation" r:id="rId9" imgW="16154400" imgH="9144000" progId="Equation.DSMT4">
                  <p:embed/>
                  <p:pic>
                    <p:nvPicPr>
                      <p:cNvPr id="0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071" y="2415514"/>
                        <a:ext cx="6651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TextBox 20"/>
          <p:cNvSpPr txBox="1"/>
          <p:nvPr/>
        </p:nvSpPr>
        <p:spPr bwMode="auto">
          <a:xfrm>
            <a:off x="5256899" y="2344404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4" name="对象 173"/>
          <p:cNvGraphicFramePr>
            <a:graphicFrameLocks noChangeAspect="1"/>
          </p:cNvGraphicFramePr>
          <p:nvPr/>
        </p:nvGraphicFramePr>
        <p:xfrm>
          <a:off x="6061316" y="2476031"/>
          <a:ext cx="2032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3" name="Equation" r:id="rId11" imgW="203200" imgH="241300" progId="Equation.DSMT4">
                  <p:embed/>
                </p:oleObj>
              </mc:Choice>
              <mc:Fallback>
                <p:oleObj name="Equation" r:id="rId11" imgW="203200" imgH="24130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316" y="2476031"/>
                        <a:ext cx="2032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TextBox 22"/>
          <p:cNvSpPr txBox="1"/>
          <p:nvPr/>
        </p:nvSpPr>
        <p:spPr bwMode="auto">
          <a:xfrm>
            <a:off x="6250429" y="2344404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可以表示为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6" name="对象 175"/>
          <p:cNvGraphicFramePr>
            <a:graphicFrameLocks noChangeAspect="1"/>
          </p:cNvGraphicFramePr>
          <p:nvPr/>
        </p:nvGraphicFramePr>
        <p:xfrm>
          <a:off x="2944832" y="2969978"/>
          <a:ext cx="16811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" name="Equation" r:id="rId13" imgW="40538400" imgH="9144000" progId="Equation.DSMT4">
                  <p:embed/>
                </p:oleObj>
              </mc:Choice>
              <mc:Fallback>
                <p:oleObj name="Equation" r:id="rId13" imgW="40538400" imgH="91440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32" y="2969978"/>
                        <a:ext cx="1681162" cy="381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TextBox 25"/>
          <p:cNvSpPr txBox="1"/>
          <p:nvPr/>
        </p:nvSpPr>
        <p:spPr bwMode="auto">
          <a:xfrm>
            <a:off x="472896" y="3559763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8" name="对象 177"/>
          <p:cNvGraphicFramePr>
            <a:graphicFrameLocks noChangeAspect="1"/>
          </p:cNvGraphicFramePr>
          <p:nvPr/>
        </p:nvGraphicFramePr>
        <p:xfrm>
          <a:off x="1750926" y="3622281"/>
          <a:ext cx="8064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5" name="Equation" r:id="rId15" imgW="19507200" imgH="9448800" progId="Equation.DSMT4">
                  <p:embed/>
                </p:oleObj>
              </mc:Choice>
              <mc:Fallback>
                <p:oleObj name="Equation" r:id="rId15" imgW="19507200" imgH="9448800" progId="Equation.DSMT4">
                  <p:embed/>
                  <p:pic>
                    <p:nvPicPr>
                      <p:cNvPr id="0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926" y="3622281"/>
                        <a:ext cx="8064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TextBox 28"/>
          <p:cNvSpPr txBox="1"/>
          <p:nvPr/>
        </p:nvSpPr>
        <p:spPr bwMode="auto">
          <a:xfrm>
            <a:off x="2568926" y="3581227"/>
            <a:ext cx="3954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不共面，则对任意向量     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0" name="对象 179"/>
          <p:cNvGraphicFramePr>
            <a:graphicFrameLocks noChangeAspect="1"/>
          </p:cNvGraphicFramePr>
          <p:nvPr/>
        </p:nvGraphicFramePr>
        <p:xfrm>
          <a:off x="5850320" y="3655764"/>
          <a:ext cx="2476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" name="Equation" r:id="rId17" imgW="5791200" imgH="7620000" progId="Equation.DSMT4">
                  <p:embed/>
                </p:oleObj>
              </mc:Choice>
              <mc:Fallback>
                <p:oleObj name="Equation" r:id="rId17" imgW="5791200" imgH="7620000" progId="Equation.DSMT4">
                  <p:embed/>
                  <p:pic>
                    <p:nvPicPr>
                      <p:cNvPr id="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0320" y="3655764"/>
                        <a:ext cx="24765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31"/>
          <p:cNvSpPr txBox="1"/>
          <p:nvPr/>
        </p:nvSpPr>
        <p:spPr bwMode="auto">
          <a:xfrm>
            <a:off x="6250429" y="3581226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存在唯一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32"/>
          <p:cNvSpPr txBox="1"/>
          <p:nvPr/>
        </p:nvSpPr>
        <p:spPr bwMode="auto">
          <a:xfrm>
            <a:off x="1153154" y="431081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一组实数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3" name="对象 182"/>
          <p:cNvGraphicFramePr>
            <a:graphicFrameLocks noChangeAspect="1"/>
          </p:cNvGraphicFramePr>
          <p:nvPr/>
        </p:nvGraphicFramePr>
        <p:xfrm>
          <a:off x="2557376" y="4327980"/>
          <a:ext cx="13001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7" name="Equation" r:id="rId19" imgW="31394400" imgH="10668000" progId="Equation.DSMT4">
                  <p:embed/>
                </p:oleObj>
              </mc:Choice>
              <mc:Fallback>
                <p:oleObj name="Equation" r:id="rId19" imgW="31394400" imgH="10668000" progId="Equation.DSMT4">
                  <p:embed/>
                  <p:pic>
                    <p:nvPicPr>
                      <p:cNvPr id="0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376" y="4327980"/>
                        <a:ext cx="1300163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" name="TextBox 35"/>
          <p:cNvSpPr txBox="1"/>
          <p:nvPr/>
        </p:nvSpPr>
        <p:spPr bwMode="auto">
          <a:xfrm>
            <a:off x="3902201" y="428862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5" name="对象 184"/>
          <p:cNvGraphicFramePr>
            <a:graphicFrameLocks noChangeAspect="1"/>
          </p:cNvGraphicFramePr>
          <p:nvPr/>
        </p:nvGraphicFramePr>
        <p:xfrm>
          <a:off x="2857519" y="4906728"/>
          <a:ext cx="256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" name="Equation" r:id="rId21" imgW="61569600" imgH="10363200" progId="Equation.DSMT4">
                  <p:embed/>
                </p:oleObj>
              </mc:Choice>
              <mc:Fallback>
                <p:oleObj name="Equation" r:id="rId21" imgW="61569600" imgH="10363200" progId="Equation.DSMT4">
                  <p:embed/>
                  <p:pic>
                    <p:nvPicPr>
                      <p:cNvPr id="0" name="对象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19" y="4906728"/>
                        <a:ext cx="2565400" cy="431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TextBox 38"/>
          <p:cNvSpPr txBox="1"/>
          <p:nvPr/>
        </p:nvSpPr>
        <p:spPr bwMode="auto">
          <a:xfrm>
            <a:off x="1303828" y="1077527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8" grpId="0"/>
      <p:bldP spid="90" grpId="0"/>
      <p:bldP spid="92" grpId="0"/>
      <p:bldP spid="94" grpId="0"/>
      <p:bldP spid="149" grpId="0" animBg="1"/>
      <p:bldP spid="171" grpId="0"/>
      <p:bldP spid="173" grpId="0"/>
      <p:bldP spid="175" grpId="0"/>
      <p:bldP spid="177" grpId="0"/>
      <p:bldP spid="179" grpId="0"/>
      <p:bldP spid="181" grpId="0"/>
      <p:bldP spid="182" grpId="0"/>
      <p:bldP spid="1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"/>
          <p:cNvSpPr txBox="1"/>
          <p:nvPr/>
        </p:nvSpPr>
        <p:spPr bwMode="auto">
          <a:xfrm>
            <a:off x="743196" y="579721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2"/>
          <p:cNvSpPr txBox="1"/>
          <p:nvPr/>
        </p:nvSpPr>
        <p:spPr bwMode="auto">
          <a:xfrm>
            <a:off x="1231807" y="579721"/>
            <a:ext cx="52629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充分性：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根据数乘向量的定义，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463226" y="1356200"/>
          <a:ext cx="965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6" name="Equation" r:id="rId1" imgW="23164800" imgH="9144000" progId="Equation.DSMT4">
                  <p:embed/>
                </p:oleObj>
              </mc:Choice>
              <mc:Fallback>
                <p:oleObj name="Equation" r:id="rId1" imgW="23164800" imgH="91440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26" y="1356200"/>
                        <a:ext cx="965200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5"/>
          <p:cNvSpPr txBox="1"/>
          <p:nvPr/>
        </p:nvSpPr>
        <p:spPr bwMode="auto">
          <a:xfrm>
            <a:off x="1391268" y="122779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1900558" y="1302182"/>
          <a:ext cx="514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name="Equation" r:id="rId3" imgW="12496800" imgH="8839200" progId="Equation.DSMT4">
                  <p:embed/>
                </p:oleObj>
              </mc:Choice>
              <mc:Fallback>
                <p:oleObj name="Equation" r:id="rId3" imgW="12496800" imgH="88392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558" y="1302182"/>
                        <a:ext cx="51435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8"/>
          <p:cNvSpPr txBox="1"/>
          <p:nvPr/>
        </p:nvSpPr>
        <p:spPr bwMode="auto">
          <a:xfrm>
            <a:off x="2543396" y="1227793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所在平面上；根据向量的加法的定义，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468361" y="1863675"/>
          <a:ext cx="1681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8" name="Equation" r:id="rId5" imgW="40538400" imgH="9144000" progId="Equation.DSMT4">
                  <p:embed/>
                </p:oleObj>
              </mc:Choice>
              <mc:Fallback>
                <p:oleObj name="Equation" r:id="rId5" imgW="40538400" imgH="91440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61" y="1863675"/>
                        <a:ext cx="1681163" cy="381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11"/>
          <p:cNvSpPr txBox="1"/>
          <p:nvPr/>
        </p:nvSpPr>
        <p:spPr bwMode="auto">
          <a:xfrm>
            <a:off x="2260498" y="179256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也在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034579" y="1856393"/>
          <a:ext cx="514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9" name="Equation" r:id="rId7" imgW="12496800" imgH="8839200" progId="Equation.DSMT4">
                  <p:embed/>
                </p:oleObj>
              </mc:Choice>
              <mc:Fallback>
                <p:oleObj name="Equation" r:id="rId7" imgW="12496800" imgH="8839200" progId="Equation.DSMT4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579" y="1856393"/>
                        <a:ext cx="51435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3"/>
          <p:cNvSpPr txBox="1"/>
          <p:nvPr/>
        </p:nvSpPr>
        <p:spPr bwMode="auto">
          <a:xfrm>
            <a:off x="3548929" y="1792565"/>
            <a:ext cx="18004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所在平面上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4"/>
          <p:cNvSpPr txBox="1"/>
          <p:nvPr/>
        </p:nvSpPr>
        <p:spPr bwMode="auto">
          <a:xfrm>
            <a:off x="791043" y="2433619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必要性：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如图构作平行四边形，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3055639" y="3084228"/>
          <a:ext cx="16811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0" name="Equation" r:id="rId9" imgW="40538400" imgH="9144000" progId="Equation.DSMT4">
                  <p:embed/>
                </p:oleObj>
              </mc:Choice>
              <mc:Fallback>
                <p:oleObj name="Equation" r:id="rId9" imgW="40538400" imgH="914400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5639" y="3084228"/>
                        <a:ext cx="168116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1202058" y="3077301"/>
          <a:ext cx="1212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" name="Equation" r:id="rId11" imgW="29260800" imgH="9144000" progId="Equation.DSMT4">
                  <p:embed/>
                </p:oleObj>
              </mc:Choice>
              <mc:Fallback>
                <p:oleObj name="Equation" r:id="rId11" imgW="29260800" imgH="914400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058" y="3077301"/>
                        <a:ext cx="12128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21"/>
          <p:cNvSpPr txBox="1"/>
          <p:nvPr/>
        </p:nvSpPr>
        <p:spPr bwMode="auto">
          <a:xfrm>
            <a:off x="743196" y="3805443"/>
            <a:ext cx="56114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）如图构作平行六面体，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1543415" y="4479148"/>
          <a:ext cx="175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" name="Equation" r:id="rId13" imgW="42062400" imgH="10363200" progId="Equation.DSMT4">
                  <p:embed/>
                </p:oleObj>
              </mc:Choice>
              <mc:Fallback>
                <p:oleObj name="Equation" r:id="rId13" imgW="42062400" imgH="103632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415" y="4479148"/>
                        <a:ext cx="1752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2027425" y="5048143"/>
          <a:ext cx="256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3" name="Equation" r:id="rId15" imgW="61569600" imgH="10363200" progId="Equation.DSMT4">
                  <p:embed/>
                </p:oleObj>
              </mc:Choice>
              <mc:Fallback>
                <p:oleObj name="Equation" r:id="rId15" imgW="61569600" imgH="10363200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425" y="5048143"/>
                        <a:ext cx="25654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26"/>
          <p:cNvSpPr txBox="1"/>
          <p:nvPr/>
        </p:nvSpPr>
        <p:spPr bwMode="auto">
          <a:xfrm>
            <a:off x="496432" y="5507870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27"/>
          <p:cNvSpPr txBox="1"/>
          <p:nvPr/>
        </p:nvSpPr>
        <p:spPr bwMode="auto">
          <a:xfrm>
            <a:off x="463227" y="302799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28"/>
          <p:cNvSpPr txBox="1"/>
          <p:nvPr/>
        </p:nvSpPr>
        <p:spPr bwMode="auto">
          <a:xfrm>
            <a:off x="2414908" y="3027200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29"/>
          <p:cNvSpPr txBox="1"/>
          <p:nvPr/>
        </p:nvSpPr>
        <p:spPr bwMode="auto">
          <a:xfrm>
            <a:off x="496431" y="443343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0"/>
          <p:cNvSpPr txBox="1"/>
          <p:nvPr/>
        </p:nvSpPr>
        <p:spPr bwMode="auto">
          <a:xfrm>
            <a:off x="3436982" y="443343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7"/>
          <a:srcRect l="4567" t="5987"/>
          <a:stretch>
            <a:fillRect/>
          </a:stretch>
        </p:blipFill>
        <p:spPr>
          <a:xfrm>
            <a:off x="6083285" y="1758611"/>
            <a:ext cx="2636102" cy="18715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51349" y="3584443"/>
            <a:ext cx="3074351" cy="280282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/>
      <p:bldP spid="38" grpId="0"/>
      <p:bldP spid="40" grpId="0"/>
      <p:bldP spid="42" grpId="0"/>
      <p:bldP spid="44" grpId="0"/>
      <p:bldP spid="46" grpId="0"/>
      <p:bldP spid="47" grpId="0"/>
      <p:bldP spid="50" grpId="0"/>
      <p:bldP spid="53" grpId="0"/>
      <p:bldP spid="54" grpId="0"/>
      <p:bldP spid="55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0" y="428626"/>
            <a:ext cx="5066981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三．空间直角坐标系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TextBox 14"/>
          <p:cNvSpPr txBox="1"/>
          <p:nvPr/>
        </p:nvSpPr>
        <p:spPr>
          <a:xfrm>
            <a:off x="0" y="1118862"/>
            <a:ext cx="5066981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空间直角坐标系的基本概念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2"/>
          <p:cNvGraphicFramePr>
            <a:graphicFrameLocks noChangeAspect="1"/>
          </p:cNvGraphicFramePr>
          <p:nvPr/>
        </p:nvGraphicFramePr>
        <p:xfrm>
          <a:off x="1090556" y="5119933"/>
          <a:ext cx="10287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5" name="BMP 图象" r:id="rId1" imgW="1028700" imgH="1257300" progId="Paint.Picture">
                  <p:embed/>
                </p:oleObj>
              </mc:Choice>
              <mc:Fallback>
                <p:oleObj name="BMP 图象" r:id="rId1" imgW="1028700" imgH="12573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556" y="5119933"/>
                        <a:ext cx="10287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3"/>
          <p:cNvSpPr>
            <a:spLocks noChangeArrowheads="1"/>
          </p:cNvSpPr>
          <p:nvPr/>
        </p:nvSpPr>
        <p:spPr bwMode="auto">
          <a:xfrm>
            <a:off x="5726056" y="4438896"/>
            <a:ext cx="53975" cy="5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4"/>
          <p:cNvGrpSpPr/>
          <p:nvPr/>
        </p:nvGrpSpPr>
        <p:grpSpPr bwMode="auto">
          <a:xfrm>
            <a:off x="2833631" y="4777038"/>
            <a:ext cx="2098675" cy="461963"/>
            <a:chOff x="1818" y="2688"/>
            <a:chExt cx="1322" cy="291"/>
          </a:xfrm>
        </p:grpSpPr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1818" y="2688"/>
              <a:ext cx="342" cy="291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Ⅶ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Line 6"/>
            <p:cNvSpPr>
              <a:spLocks noChangeShapeType="1"/>
            </p:cNvSpPr>
            <p:nvPr/>
          </p:nvSpPr>
          <p:spPr bwMode="auto">
            <a:xfrm flipV="1">
              <a:off x="2160" y="2736"/>
              <a:ext cx="980" cy="9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Group 7"/>
          <p:cNvGrpSpPr/>
          <p:nvPr/>
        </p:nvGrpSpPr>
        <p:grpSpPr bwMode="auto">
          <a:xfrm>
            <a:off x="6653156" y="2795833"/>
            <a:ext cx="1603375" cy="679450"/>
            <a:chOff x="3792" y="960"/>
            <a:chExt cx="1248" cy="528"/>
          </a:xfrm>
        </p:grpSpPr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4654" y="960"/>
              <a:ext cx="386" cy="359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Ⅱ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Line 9"/>
            <p:cNvSpPr>
              <a:spLocks noChangeShapeType="1"/>
            </p:cNvSpPr>
            <p:nvPr/>
          </p:nvSpPr>
          <p:spPr bwMode="auto">
            <a:xfrm flipH="1">
              <a:off x="3792" y="1143"/>
              <a:ext cx="864" cy="345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10"/>
          <p:cNvGrpSpPr/>
          <p:nvPr/>
        </p:nvGrpSpPr>
        <p:grpSpPr bwMode="auto">
          <a:xfrm>
            <a:off x="4062356" y="2948233"/>
            <a:ext cx="1447800" cy="498475"/>
            <a:chOff x="2496" y="1750"/>
            <a:chExt cx="912" cy="314"/>
          </a:xfrm>
        </p:grpSpPr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2496" y="1750"/>
              <a:ext cx="335" cy="291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Ⅲ</a:t>
              </a:r>
              <a:endPara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Line 12"/>
            <p:cNvSpPr>
              <a:spLocks noChangeShapeType="1"/>
            </p:cNvSpPr>
            <p:nvPr/>
          </p:nvSpPr>
          <p:spPr bwMode="auto">
            <a:xfrm>
              <a:off x="2831" y="1894"/>
              <a:ext cx="577" cy="17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13"/>
          <p:cNvGrpSpPr/>
          <p:nvPr/>
        </p:nvGrpSpPr>
        <p:grpSpPr bwMode="auto">
          <a:xfrm>
            <a:off x="6957956" y="4929433"/>
            <a:ext cx="1482725" cy="893982"/>
            <a:chOff x="3600" y="2208"/>
            <a:chExt cx="1152" cy="695"/>
          </a:xfrm>
        </p:grpSpPr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4368" y="2544"/>
              <a:ext cx="384" cy="359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Ⅵ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 flipH="1" flipV="1">
              <a:off x="3600" y="2208"/>
              <a:ext cx="768" cy="5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AutoShape 16"/>
          <p:cNvSpPr>
            <a:spLocks noChangeArrowheads="1"/>
          </p:cNvSpPr>
          <p:nvPr/>
        </p:nvSpPr>
        <p:spPr bwMode="auto">
          <a:xfrm rot="20100000">
            <a:off x="5311719" y="3468933"/>
            <a:ext cx="1655762" cy="1751013"/>
          </a:xfrm>
          <a:prstGeom prst="parallelogram">
            <a:avLst>
              <a:gd name="adj" fmla="val 49120"/>
            </a:avLst>
          </a:prstGeom>
          <a:solidFill>
            <a:srgbClr val="339933"/>
          </a:solidFill>
          <a:ln w="1905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Object 17"/>
          <p:cNvGraphicFramePr>
            <a:graphicFrameLocks noChangeAspect="1"/>
          </p:cNvGraphicFramePr>
          <p:nvPr/>
        </p:nvGraphicFramePr>
        <p:xfrm>
          <a:off x="3759118" y="5190148"/>
          <a:ext cx="227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Equation" r:id="rId3" imgW="5486400" imgH="7315200" progId="Equation.DSMT4">
                  <p:embed/>
                </p:oleObj>
              </mc:Choice>
              <mc:Fallback>
                <p:oleObj name="Equation" r:id="rId3" imgW="5486400" imgH="7315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118" y="5190148"/>
                        <a:ext cx="227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8"/>
          <p:cNvGraphicFramePr>
            <a:graphicFrameLocks noChangeAspect="1"/>
          </p:cNvGraphicFramePr>
          <p:nvPr/>
        </p:nvGraphicFramePr>
        <p:xfrm>
          <a:off x="7923131" y="4390048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7" name="Equation" r:id="rId5" imgW="6096000" imgH="7315200" progId="Equation.DSMT4">
                  <p:embed/>
                </p:oleObj>
              </mc:Choice>
              <mc:Fallback>
                <p:oleObj name="Equation" r:id="rId5" imgW="6096000" imgH="7315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131" y="4390048"/>
                        <a:ext cx="254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9"/>
          <p:cNvGraphicFramePr>
            <a:graphicFrameLocks noChangeAspect="1"/>
          </p:cNvGraphicFramePr>
          <p:nvPr/>
        </p:nvGraphicFramePr>
        <p:xfrm>
          <a:off x="5656181" y="2554898"/>
          <a:ext cx="21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8" name="Equation" r:id="rId7" imgW="5181600" imgH="7315200" progId="Equation.DSMT4">
                  <p:embed/>
                </p:oleObj>
              </mc:Choice>
              <mc:Fallback>
                <p:oleObj name="Equation" r:id="rId7" imgW="5181600" imgH="7315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6181" y="2554898"/>
                        <a:ext cx="2159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20"/>
          <p:cNvSpPr>
            <a:spLocks noChangeArrowheads="1"/>
          </p:cNvSpPr>
          <p:nvPr/>
        </p:nvSpPr>
        <p:spPr bwMode="auto">
          <a:xfrm>
            <a:off x="4741806" y="4467471"/>
            <a:ext cx="2138363" cy="1030287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AutoShape 21"/>
          <p:cNvSpPr>
            <a:spLocks noChangeArrowheads="1"/>
          </p:cNvSpPr>
          <p:nvPr/>
        </p:nvSpPr>
        <p:spPr bwMode="auto">
          <a:xfrm>
            <a:off x="4090931" y="4172196"/>
            <a:ext cx="3381375" cy="650875"/>
          </a:xfrm>
          <a:prstGeom prst="parallelogram">
            <a:avLst>
              <a:gd name="adj" fmla="val 196717"/>
            </a:avLst>
          </a:prstGeom>
          <a:solidFill>
            <a:srgbClr val="3366CC"/>
          </a:solidFill>
          <a:ln w="1905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22"/>
          <p:cNvSpPr>
            <a:spLocks noChangeArrowheads="1"/>
          </p:cNvSpPr>
          <p:nvPr/>
        </p:nvSpPr>
        <p:spPr bwMode="auto">
          <a:xfrm>
            <a:off x="4741806" y="3567358"/>
            <a:ext cx="2138363" cy="8905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Line 23"/>
          <p:cNvSpPr>
            <a:spLocks noChangeShapeType="1"/>
          </p:cNvSpPr>
          <p:nvPr/>
        </p:nvSpPr>
        <p:spPr bwMode="auto">
          <a:xfrm flipV="1">
            <a:off x="5768919" y="2894258"/>
            <a:ext cx="0" cy="1565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Group 24"/>
          <p:cNvGrpSpPr/>
          <p:nvPr/>
        </p:nvGrpSpPr>
        <p:grpSpPr bwMode="auto">
          <a:xfrm>
            <a:off x="4551306" y="3832471"/>
            <a:ext cx="1655763" cy="1754187"/>
            <a:chOff x="1912" y="1473"/>
            <a:chExt cx="1288" cy="1363"/>
          </a:xfrm>
        </p:grpSpPr>
        <p:sp>
          <p:nvSpPr>
            <p:cNvPr id="79" name="AutoShape 25"/>
            <p:cNvSpPr>
              <a:spLocks noChangeArrowheads="1"/>
            </p:cNvSpPr>
            <p:nvPr/>
          </p:nvSpPr>
          <p:spPr bwMode="auto">
            <a:xfrm rot="20100000">
              <a:off x="1912" y="1473"/>
              <a:ext cx="1288" cy="136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AutoShape 26"/>
            <p:cNvSpPr>
              <a:spLocks noChangeArrowheads="1"/>
            </p:cNvSpPr>
            <p:nvPr/>
          </p:nvSpPr>
          <p:spPr bwMode="auto">
            <a:xfrm flipH="1">
              <a:off x="2278" y="1938"/>
              <a:ext cx="612" cy="300"/>
            </a:xfrm>
            <a:prstGeom prst="rtTriangle">
              <a:avLst/>
            </a:prstGeom>
            <a:solidFill>
              <a:srgbClr val="33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Line 27"/>
          <p:cNvSpPr>
            <a:spLocks noChangeShapeType="1"/>
          </p:cNvSpPr>
          <p:nvPr/>
        </p:nvSpPr>
        <p:spPr bwMode="auto">
          <a:xfrm rot="357764" flipV="1">
            <a:off x="4086169" y="4372221"/>
            <a:ext cx="1631950" cy="10398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4138556" y="4823071"/>
            <a:ext cx="2089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oup 29"/>
          <p:cNvGrpSpPr/>
          <p:nvPr/>
        </p:nvGrpSpPr>
        <p:grpSpPr bwMode="auto">
          <a:xfrm>
            <a:off x="6195956" y="5065960"/>
            <a:ext cx="457200" cy="1087438"/>
            <a:chOff x="3936" y="3110"/>
            <a:chExt cx="288" cy="685"/>
          </a:xfrm>
        </p:grpSpPr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936" y="3504"/>
              <a:ext cx="288" cy="291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Ⅴ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Line 31"/>
            <p:cNvSpPr>
              <a:spLocks noChangeShapeType="1"/>
            </p:cNvSpPr>
            <p:nvPr/>
          </p:nvSpPr>
          <p:spPr bwMode="auto">
            <a:xfrm flipH="1" flipV="1">
              <a:off x="3984" y="3110"/>
              <a:ext cx="94" cy="394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Group 32"/>
          <p:cNvGrpSpPr/>
          <p:nvPr/>
        </p:nvGrpSpPr>
        <p:grpSpPr bwMode="auto">
          <a:xfrm>
            <a:off x="4290956" y="5158035"/>
            <a:ext cx="573088" cy="1223963"/>
            <a:chOff x="2771" y="3024"/>
            <a:chExt cx="361" cy="771"/>
          </a:xfrm>
        </p:grpSpPr>
        <p:sp>
          <p:nvSpPr>
            <p:cNvPr id="87" name="Text Box 33"/>
            <p:cNvSpPr txBox="1">
              <a:spLocks noChangeArrowheads="1"/>
            </p:cNvSpPr>
            <p:nvPr/>
          </p:nvSpPr>
          <p:spPr bwMode="auto">
            <a:xfrm>
              <a:off x="2771" y="3504"/>
              <a:ext cx="349" cy="291"/>
            </a:xfrm>
            <a:prstGeom prst="rect">
              <a:avLst/>
            </a:prstGeom>
            <a:solidFill>
              <a:srgbClr val="663300"/>
            </a:solidFill>
            <a:ln w="12700">
              <a:solidFill>
                <a:schemeClr val="accent1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Ⅷ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Line 34"/>
            <p:cNvSpPr>
              <a:spLocks noChangeShapeType="1"/>
            </p:cNvSpPr>
            <p:nvPr/>
          </p:nvSpPr>
          <p:spPr bwMode="auto">
            <a:xfrm flipV="1">
              <a:off x="2976" y="3024"/>
              <a:ext cx="156" cy="48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35"/>
          <p:cNvGrpSpPr/>
          <p:nvPr/>
        </p:nvGrpSpPr>
        <p:grpSpPr bwMode="auto">
          <a:xfrm>
            <a:off x="3019369" y="3710236"/>
            <a:ext cx="1912937" cy="461963"/>
            <a:chOff x="1935" y="2016"/>
            <a:chExt cx="1205" cy="291"/>
          </a:xfrm>
        </p:grpSpPr>
        <p:sp>
          <p:nvSpPr>
            <p:cNvPr id="90" name="Text Box 36"/>
            <p:cNvSpPr txBox="1">
              <a:spLocks noChangeArrowheads="1"/>
            </p:cNvSpPr>
            <p:nvPr/>
          </p:nvSpPr>
          <p:spPr bwMode="auto">
            <a:xfrm>
              <a:off x="1935" y="2016"/>
              <a:ext cx="321" cy="291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accent2"/>
              </a:solidFill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Ⅳ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Line 37"/>
            <p:cNvSpPr>
              <a:spLocks noChangeShapeType="1"/>
            </p:cNvSpPr>
            <p:nvPr/>
          </p:nvSpPr>
          <p:spPr bwMode="auto">
            <a:xfrm flipV="1">
              <a:off x="2256" y="2172"/>
              <a:ext cx="884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139843" y="1642082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由三条互相垂直的数轴按右手规则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176156" y="2186233"/>
            <a:ext cx="441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组成一个空间直角坐标系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633356" y="2872033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坐标原点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633356" y="3419721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坐标轴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43"/>
          <p:cNvSpPr txBox="1">
            <a:spLocks noChangeArrowheads="1"/>
          </p:cNvSpPr>
          <p:nvPr/>
        </p:nvSpPr>
        <p:spPr bwMode="auto">
          <a:xfrm>
            <a:off x="3139843" y="5386633"/>
            <a:ext cx="19452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横轴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Box 45"/>
          <p:cNvSpPr txBox="1">
            <a:spLocks noChangeArrowheads="1"/>
          </p:cNvSpPr>
          <p:nvPr/>
        </p:nvSpPr>
        <p:spPr bwMode="auto">
          <a:xfrm>
            <a:off x="5891156" y="2414833"/>
            <a:ext cx="1620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竖轴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 Box 46"/>
          <p:cNvSpPr txBox="1">
            <a:spLocks noChangeArrowheads="1"/>
          </p:cNvSpPr>
          <p:nvPr/>
        </p:nvSpPr>
        <p:spPr bwMode="auto">
          <a:xfrm>
            <a:off x="480956" y="1667121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过空间一定点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endParaRPr kumimoji="1"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Line 47"/>
          <p:cNvSpPr>
            <a:spLocks noChangeShapeType="1"/>
          </p:cNvSpPr>
          <p:nvPr/>
        </p:nvSpPr>
        <p:spPr bwMode="auto">
          <a:xfrm>
            <a:off x="5776856" y="4467471"/>
            <a:ext cx="20875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0" name="Object 48"/>
          <p:cNvGraphicFramePr>
            <a:graphicFrameLocks noChangeAspect="1"/>
          </p:cNvGraphicFramePr>
          <p:nvPr/>
        </p:nvGraphicFramePr>
        <p:xfrm>
          <a:off x="5649831" y="4477360"/>
          <a:ext cx="249237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" name="Equation" r:id="rId9" imgW="7010400" imgH="7620000" progId="Equation.DSMT4">
                  <p:embed/>
                </p:oleObj>
              </mc:Choice>
              <mc:Fallback>
                <p:oleObj name="Equation" r:id="rId9" imgW="7010400" imgH="76200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831" y="4477360"/>
                        <a:ext cx="249237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 49"/>
          <p:cNvSpPr>
            <a:spLocks noChangeArrowheads="1"/>
          </p:cNvSpPr>
          <p:nvPr/>
        </p:nvSpPr>
        <p:spPr bwMode="auto">
          <a:xfrm>
            <a:off x="633356" y="3938833"/>
            <a:ext cx="15176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坐标面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50"/>
          <p:cNvSpPr txBox="1">
            <a:spLocks noChangeArrowheads="1"/>
          </p:cNvSpPr>
          <p:nvPr/>
        </p:nvSpPr>
        <p:spPr bwMode="auto">
          <a:xfrm>
            <a:off x="633356" y="4562721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卦限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八个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3" name="Object 51"/>
          <p:cNvGraphicFramePr>
            <a:graphicFrameLocks noChangeAspect="1"/>
          </p:cNvGraphicFramePr>
          <p:nvPr/>
        </p:nvGraphicFramePr>
        <p:xfrm>
          <a:off x="5848294" y="4432546"/>
          <a:ext cx="9318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0" name="Equation" r:id="rId11" imgW="1081405" imgH="490855" progId="Equation.3">
                  <p:embed/>
                </p:oleObj>
              </mc:Choice>
              <mc:Fallback>
                <p:oleObj name="Equation" r:id="rId11" imgW="1081405" imgH="490855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294" y="4432546"/>
                        <a:ext cx="931862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52"/>
          <p:cNvGraphicFramePr>
            <a:graphicFrameLocks noChangeAspect="1"/>
          </p:cNvGraphicFramePr>
          <p:nvPr/>
        </p:nvGraphicFramePr>
        <p:xfrm>
          <a:off x="5814956" y="3634033"/>
          <a:ext cx="9461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" name="Equation" r:id="rId13" imgW="1104265" imgH="490855" progId="Equation.3">
                  <p:embed/>
                </p:oleObj>
              </mc:Choice>
              <mc:Fallback>
                <p:oleObj name="Equation" r:id="rId13" imgW="1104265" imgH="490855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956" y="3634033"/>
                        <a:ext cx="9461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53"/>
          <p:cNvSpPr txBox="1">
            <a:spLocks noChangeArrowheads="1"/>
          </p:cNvSpPr>
          <p:nvPr/>
        </p:nvSpPr>
        <p:spPr bwMode="auto">
          <a:xfrm rot="20393981">
            <a:off x="4957065" y="3967557"/>
            <a:ext cx="9204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zox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6" name="Group 62"/>
          <p:cNvGrpSpPr/>
          <p:nvPr/>
        </p:nvGrpSpPr>
        <p:grpSpPr bwMode="auto">
          <a:xfrm>
            <a:off x="6165794" y="3862637"/>
            <a:ext cx="2376487" cy="461963"/>
            <a:chOff x="3917" y="2352"/>
            <a:chExt cx="1497" cy="291"/>
          </a:xfrm>
        </p:grpSpPr>
        <p:sp>
          <p:nvSpPr>
            <p:cNvPr id="107" name="Line 63"/>
            <p:cNvSpPr>
              <a:spLocks noChangeShapeType="1"/>
            </p:cNvSpPr>
            <p:nvPr/>
          </p:nvSpPr>
          <p:spPr bwMode="auto">
            <a:xfrm flipH="1">
              <a:off x="3917" y="2500"/>
              <a:ext cx="128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 Box 64"/>
            <p:cNvSpPr txBox="1">
              <a:spLocks noChangeArrowheads="1"/>
            </p:cNvSpPr>
            <p:nvPr/>
          </p:nvSpPr>
          <p:spPr bwMode="auto">
            <a:xfrm>
              <a:off x="5222" y="2352"/>
              <a:ext cx="192" cy="291"/>
            </a:xfrm>
            <a:prstGeom prst="rect">
              <a:avLst/>
            </a:prstGeom>
            <a:solidFill>
              <a:srgbClr val="006699"/>
            </a:solidFill>
            <a:ln w="9525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Ⅰ</a:t>
              </a:r>
              <a:endPara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9" name="Text Box 43"/>
          <p:cNvSpPr txBox="1">
            <a:spLocks noChangeArrowheads="1"/>
          </p:cNvSpPr>
          <p:nvPr/>
        </p:nvSpPr>
        <p:spPr bwMode="auto">
          <a:xfrm>
            <a:off x="7373433" y="4614535"/>
            <a:ext cx="1655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纵轴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1" grpId="0" animBg="1"/>
      <p:bldP spid="82" grpId="0" animBg="1"/>
      <p:bldP spid="92" grpId="0" autoUpdateAnimBg="0"/>
      <p:bldP spid="93" grpId="0" autoUpdateAnimBg="0"/>
      <p:bldP spid="94" grpId="0" autoUpdateAnimBg="0"/>
      <p:bldP spid="95" grpId="0" autoUpdateAnimBg="0"/>
      <p:bldP spid="96" grpId="0" autoUpdateAnimBg="0"/>
      <p:bldP spid="97" grpId="0" autoUpdateAnimBg="0"/>
      <p:bldP spid="98" grpId="0" autoUpdateAnimBg="0"/>
      <p:bldP spid="99" grpId="0" animBg="1"/>
      <p:bldP spid="101" grpId="0" autoUpdateAnimBg="0" build="p"/>
      <p:bldP spid="102" grpId="0" autoUpdateAnimBg="0" build="p"/>
      <p:bldP spid="105" grpId="0" autoUpdateAnimBg="0" build="p"/>
      <p:bldP spid="10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" name="Group 2"/>
          <p:cNvGrpSpPr/>
          <p:nvPr/>
        </p:nvGrpSpPr>
        <p:grpSpPr bwMode="auto">
          <a:xfrm>
            <a:off x="2877817" y="3761011"/>
            <a:ext cx="3930650" cy="2355850"/>
            <a:chOff x="2208" y="2308"/>
            <a:chExt cx="2476" cy="1484"/>
          </a:xfrm>
        </p:grpSpPr>
        <p:sp>
          <p:nvSpPr>
            <p:cNvPr id="111" name="Line 3"/>
            <p:cNvSpPr>
              <a:spLocks noChangeShapeType="1"/>
            </p:cNvSpPr>
            <p:nvPr/>
          </p:nvSpPr>
          <p:spPr bwMode="auto">
            <a:xfrm rot="721836" flipH="1">
              <a:off x="2449" y="3262"/>
              <a:ext cx="531" cy="5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Line 4"/>
            <p:cNvSpPr>
              <a:spLocks noChangeShapeType="1"/>
            </p:cNvSpPr>
            <p:nvPr/>
          </p:nvSpPr>
          <p:spPr bwMode="auto">
            <a:xfrm flipV="1">
              <a:off x="3038" y="2324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Line 5"/>
            <p:cNvSpPr>
              <a:spLocks noChangeShapeType="1"/>
            </p:cNvSpPr>
            <p:nvPr/>
          </p:nvSpPr>
          <p:spPr bwMode="auto">
            <a:xfrm flipH="1">
              <a:off x="3038" y="3320"/>
              <a:ext cx="15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4" name="Object 6"/>
            <p:cNvGraphicFramePr>
              <a:graphicFrameLocks noChangeAspect="1"/>
            </p:cNvGraphicFramePr>
            <p:nvPr/>
          </p:nvGraphicFramePr>
          <p:xfrm>
            <a:off x="2208" y="3583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6" name="Equation" r:id="rId1" imgW="5486400" imgH="7315200" progId="Equation.DSMT4">
                    <p:embed/>
                  </p:oleObj>
                </mc:Choice>
                <mc:Fallback>
                  <p:oleObj name="Equation" r:id="rId1" imgW="5486400" imgH="7315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583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" name="Object 7"/>
            <p:cNvGraphicFramePr>
              <a:graphicFrameLocks noChangeAspect="1"/>
            </p:cNvGraphicFramePr>
            <p:nvPr/>
          </p:nvGraphicFramePr>
          <p:xfrm>
            <a:off x="4524" y="3098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7" name="Equation" r:id="rId3" imgW="6096000" imgH="7315200" progId="Equation.DSMT4">
                    <p:embed/>
                  </p:oleObj>
                </mc:Choice>
                <mc:Fallback>
                  <p:oleObj name="Equation" r:id="rId3" imgW="6096000" imgH="73152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" y="3098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" name="Object 8"/>
            <p:cNvGraphicFramePr>
              <a:graphicFrameLocks noChangeAspect="1"/>
            </p:cNvGraphicFramePr>
            <p:nvPr/>
          </p:nvGraphicFramePr>
          <p:xfrm>
            <a:off x="3008" y="2308"/>
            <a:ext cx="17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8" name="Equation" r:id="rId5" imgW="5181600" imgH="7315200" progId="Equation.DSMT4">
                    <p:embed/>
                  </p:oleObj>
                </mc:Choice>
                <mc:Fallback>
                  <p:oleObj name="Equation" r:id="rId5" imgW="5181600" imgH="73152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8" y="2308"/>
                          <a:ext cx="178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" name="Object 9"/>
            <p:cNvGraphicFramePr>
              <a:graphicFrameLocks noChangeAspect="1"/>
            </p:cNvGraphicFramePr>
            <p:nvPr/>
          </p:nvGraphicFramePr>
          <p:xfrm>
            <a:off x="2839" y="3201"/>
            <a:ext cx="185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9" name="Equation" r:id="rId7" imgW="144780" imgH="167005" progId="Equation.3">
                    <p:embed/>
                  </p:oleObj>
                </mc:Choice>
                <mc:Fallback>
                  <p:oleObj name="Equation" r:id="rId7" imgW="144780" imgH="16700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9" y="3201"/>
                          <a:ext cx="185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8" name="Group 10"/>
          <p:cNvGrpSpPr/>
          <p:nvPr/>
        </p:nvGrpSpPr>
        <p:grpSpPr bwMode="auto">
          <a:xfrm>
            <a:off x="3482655" y="4364261"/>
            <a:ext cx="2851150" cy="522288"/>
            <a:chOff x="2589" y="2688"/>
            <a:chExt cx="1796" cy="329"/>
          </a:xfrm>
        </p:grpSpPr>
        <p:sp>
          <p:nvSpPr>
            <p:cNvPr id="119" name="AutoShape 11"/>
            <p:cNvSpPr>
              <a:spLocks noChangeArrowheads="1"/>
            </p:cNvSpPr>
            <p:nvPr/>
          </p:nvSpPr>
          <p:spPr bwMode="auto">
            <a:xfrm>
              <a:off x="2589" y="2732"/>
              <a:ext cx="1796" cy="285"/>
            </a:xfrm>
            <a:prstGeom prst="parallelogram">
              <a:avLst>
                <a:gd name="adj" fmla="val 158361"/>
              </a:avLst>
            </a:prstGeom>
            <a:solidFill>
              <a:srgbClr val="00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Line 12"/>
            <p:cNvSpPr>
              <a:spLocks noChangeShapeType="1"/>
            </p:cNvSpPr>
            <p:nvPr/>
          </p:nvSpPr>
          <p:spPr bwMode="auto">
            <a:xfrm flipH="1" flipV="1">
              <a:off x="3042" y="2688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3"/>
          <p:cNvGrpSpPr/>
          <p:nvPr/>
        </p:nvGrpSpPr>
        <p:grpSpPr bwMode="auto">
          <a:xfrm>
            <a:off x="3489005" y="4886549"/>
            <a:ext cx="2138362" cy="1011237"/>
            <a:chOff x="2593" y="3017"/>
            <a:chExt cx="1347" cy="637"/>
          </a:xfrm>
        </p:grpSpPr>
        <p:sp>
          <p:nvSpPr>
            <p:cNvPr id="122" name="Rectangle 14"/>
            <p:cNvSpPr>
              <a:spLocks noChangeArrowheads="1"/>
            </p:cNvSpPr>
            <p:nvPr/>
          </p:nvSpPr>
          <p:spPr bwMode="auto">
            <a:xfrm>
              <a:off x="2593" y="3017"/>
              <a:ext cx="1347" cy="603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Line 15"/>
            <p:cNvSpPr>
              <a:spLocks noChangeShapeType="1"/>
            </p:cNvSpPr>
            <p:nvPr/>
          </p:nvSpPr>
          <p:spPr bwMode="auto">
            <a:xfrm flipH="1">
              <a:off x="3038" y="3320"/>
              <a:ext cx="8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Line 16"/>
            <p:cNvSpPr>
              <a:spLocks noChangeShapeType="1"/>
            </p:cNvSpPr>
            <p:nvPr/>
          </p:nvSpPr>
          <p:spPr bwMode="auto">
            <a:xfrm rot="721836" flipH="1">
              <a:off x="2625" y="3273"/>
              <a:ext cx="381" cy="3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Line 17"/>
            <p:cNvSpPr>
              <a:spLocks noChangeShapeType="1"/>
            </p:cNvSpPr>
            <p:nvPr/>
          </p:nvSpPr>
          <p:spPr bwMode="auto">
            <a:xfrm flipH="1" flipV="1">
              <a:off x="3042" y="3024"/>
              <a:ext cx="0" cy="2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Group 18"/>
          <p:cNvGrpSpPr/>
          <p:nvPr/>
        </p:nvGrpSpPr>
        <p:grpSpPr bwMode="auto">
          <a:xfrm>
            <a:off x="5282880" y="4738911"/>
            <a:ext cx="1360487" cy="771525"/>
            <a:chOff x="3723" y="2924"/>
            <a:chExt cx="857" cy="486"/>
          </a:xfrm>
        </p:grpSpPr>
        <p:sp>
          <p:nvSpPr>
            <p:cNvPr id="127" name="AutoShape 19"/>
            <p:cNvSpPr>
              <a:spLocks noChangeArrowheads="1"/>
            </p:cNvSpPr>
            <p:nvPr/>
          </p:nvSpPr>
          <p:spPr bwMode="auto">
            <a:xfrm rot="-2055135">
              <a:off x="3723" y="2924"/>
              <a:ext cx="857" cy="486"/>
            </a:xfrm>
            <a:prstGeom prst="parallelogram">
              <a:avLst>
                <a:gd name="adj" fmla="val 68984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22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Line 20"/>
            <p:cNvSpPr>
              <a:spLocks noChangeShapeType="1"/>
            </p:cNvSpPr>
            <p:nvPr/>
          </p:nvSpPr>
          <p:spPr bwMode="auto">
            <a:xfrm flipH="1">
              <a:off x="3944" y="3320"/>
              <a:ext cx="4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Text Box 21"/>
          <p:cNvSpPr txBox="1">
            <a:spLocks noChangeArrowheads="1"/>
          </p:cNvSpPr>
          <p:nvPr/>
        </p:nvSpPr>
        <p:spPr bwMode="auto">
          <a:xfrm>
            <a:off x="7068817" y="1189664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向径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0" name="Object 23"/>
          <p:cNvGraphicFramePr>
            <a:graphicFrameLocks noChangeAspect="1"/>
          </p:cNvGraphicFramePr>
          <p:nvPr/>
        </p:nvGraphicFramePr>
        <p:xfrm>
          <a:off x="1766507" y="1193633"/>
          <a:ext cx="116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" name="Equation" r:id="rId9" imgW="28041600" imgH="11277600" progId="Equation.DSMT4">
                  <p:embed/>
                </p:oleObj>
              </mc:Choice>
              <mc:Fallback>
                <p:oleObj name="Equation" r:id="rId9" imgW="28041600" imgH="11277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507" y="1193633"/>
                        <a:ext cx="1168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Text Box 24"/>
          <p:cNvSpPr txBox="1">
            <a:spLocks noChangeArrowheads="1"/>
          </p:cNvSpPr>
          <p:nvPr/>
        </p:nvSpPr>
        <p:spPr bwMode="auto">
          <a:xfrm>
            <a:off x="418860" y="2751774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坐标轴上的点 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 Box 25"/>
          <p:cNvSpPr txBox="1">
            <a:spLocks noChangeArrowheads="1"/>
          </p:cNvSpPr>
          <p:nvPr/>
        </p:nvSpPr>
        <p:spPr bwMode="auto">
          <a:xfrm>
            <a:off x="418860" y="3348256"/>
            <a:ext cx="388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坐标面上的点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 Box 26"/>
          <p:cNvSpPr txBox="1">
            <a:spLocks noChangeArrowheads="1"/>
          </p:cNvSpPr>
          <p:nvPr/>
        </p:nvSpPr>
        <p:spPr bwMode="auto">
          <a:xfrm>
            <a:off x="744217" y="1219826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  <a:r>
              <a:rPr kumimoji="1"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 Box 28"/>
          <p:cNvSpPr txBox="1">
            <a:spLocks noChangeArrowheads="1"/>
          </p:cNvSpPr>
          <p:nvPr/>
        </p:nvSpPr>
        <p:spPr bwMode="auto">
          <a:xfrm>
            <a:off x="2954017" y="1219826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有序数组</a:t>
            </a:r>
            <a:endParaRPr kumimoji="1"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6" name="Object 29"/>
          <p:cNvGraphicFramePr>
            <a:graphicFrameLocks noChangeAspect="1"/>
          </p:cNvGraphicFramePr>
          <p:nvPr/>
        </p:nvGraphicFramePr>
        <p:xfrm>
          <a:off x="4572000" y="1266332"/>
          <a:ext cx="1091880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" name="Equation" r:id="rId11" imgW="26212800" imgH="9448800" progId="Equation.DSMT4">
                  <p:embed/>
                </p:oleObj>
              </mc:Choice>
              <mc:Fallback>
                <p:oleObj name="Equation" r:id="rId11" imgW="26212800" imgH="9448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66332"/>
                        <a:ext cx="1091880" cy="3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30"/>
          <p:cNvGraphicFramePr>
            <a:graphicFrameLocks noChangeAspect="1"/>
          </p:cNvGraphicFramePr>
          <p:nvPr/>
        </p:nvGraphicFramePr>
        <p:xfrm>
          <a:off x="5882894" y="1174583"/>
          <a:ext cx="116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2" name="Equation" r:id="rId13" imgW="28041600" imgH="11277600" progId="Equation.DSMT4">
                  <p:embed/>
                </p:oleObj>
              </mc:Choice>
              <mc:Fallback>
                <p:oleObj name="Equation" r:id="rId13" imgW="28041600" imgH="11277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894" y="1174583"/>
                        <a:ext cx="1168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" name="Group 31"/>
          <p:cNvGrpSpPr/>
          <p:nvPr/>
        </p:nvGrpSpPr>
        <p:grpSpPr bwMode="auto">
          <a:xfrm>
            <a:off x="3362643" y="5815235"/>
            <a:ext cx="1294763" cy="481422"/>
            <a:chOff x="1732" y="3429"/>
            <a:chExt cx="959" cy="357"/>
          </a:xfrm>
        </p:grpSpPr>
        <p:graphicFrame>
          <p:nvGraphicFramePr>
            <p:cNvPr id="139" name="Object 32"/>
            <p:cNvGraphicFramePr>
              <a:graphicFrameLocks noChangeAspect="1"/>
            </p:cNvGraphicFramePr>
            <p:nvPr/>
          </p:nvGraphicFramePr>
          <p:xfrm>
            <a:off x="1732" y="3494"/>
            <a:ext cx="95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3" name="Equation" r:id="rId15" imgW="31089600" imgH="9448800" progId="Equation.DSMT4">
                    <p:embed/>
                  </p:oleObj>
                </mc:Choice>
                <mc:Fallback>
                  <p:oleObj name="Equation" r:id="rId15" imgW="31089600" imgH="94488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2" y="3494"/>
                          <a:ext cx="95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Oval 33"/>
            <p:cNvSpPr>
              <a:spLocks noChangeArrowheads="1"/>
            </p:cNvSpPr>
            <p:nvPr/>
          </p:nvSpPr>
          <p:spPr bwMode="auto">
            <a:xfrm>
              <a:off x="1776" y="3429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34"/>
          <p:cNvGrpSpPr/>
          <p:nvPr/>
        </p:nvGrpSpPr>
        <p:grpSpPr bwMode="auto">
          <a:xfrm>
            <a:off x="6076000" y="5334223"/>
            <a:ext cx="1332942" cy="482383"/>
            <a:chOff x="3720" y="3094"/>
            <a:chExt cx="988" cy="358"/>
          </a:xfrm>
        </p:grpSpPr>
        <p:graphicFrame>
          <p:nvGraphicFramePr>
            <p:cNvPr id="142" name="Object 35"/>
            <p:cNvGraphicFramePr>
              <a:graphicFrameLocks noChangeAspect="1"/>
            </p:cNvGraphicFramePr>
            <p:nvPr/>
          </p:nvGraphicFramePr>
          <p:xfrm>
            <a:off x="3720" y="3160"/>
            <a:ext cx="988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4" name="Equation" r:id="rId17" imgW="32004000" imgH="9448800" progId="Equation.DSMT4">
                    <p:embed/>
                  </p:oleObj>
                </mc:Choice>
                <mc:Fallback>
                  <p:oleObj name="Equation" r:id="rId17" imgW="32004000" imgH="94488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0" y="3160"/>
                          <a:ext cx="988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Oval 36"/>
            <p:cNvSpPr>
              <a:spLocks noChangeArrowheads="1"/>
            </p:cNvSpPr>
            <p:nvPr/>
          </p:nvSpPr>
          <p:spPr bwMode="auto">
            <a:xfrm>
              <a:off x="3840" y="3094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4" name="Group 37"/>
          <p:cNvGrpSpPr/>
          <p:nvPr/>
        </p:nvGrpSpPr>
        <p:grpSpPr bwMode="auto">
          <a:xfrm>
            <a:off x="2885838" y="4135572"/>
            <a:ext cx="1342942" cy="393738"/>
            <a:chOff x="1357" y="2206"/>
            <a:chExt cx="995" cy="292"/>
          </a:xfrm>
        </p:grpSpPr>
        <p:graphicFrame>
          <p:nvGraphicFramePr>
            <p:cNvPr id="145" name="Object 38"/>
            <p:cNvGraphicFramePr>
              <a:graphicFrameLocks noChangeAspect="1"/>
            </p:cNvGraphicFramePr>
            <p:nvPr/>
          </p:nvGraphicFramePr>
          <p:xfrm>
            <a:off x="1357" y="2206"/>
            <a:ext cx="95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5" name="Equation" r:id="rId19" imgW="30784800" imgH="9448800" progId="Equation.DSMT4">
                    <p:embed/>
                  </p:oleObj>
                </mc:Choice>
                <mc:Fallback>
                  <p:oleObj name="Equation" r:id="rId19" imgW="30784800" imgH="94488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7" y="2206"/>
                          <a:ext cx="95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Oval 39"/>
            <p:cNvSpPr>
              <a:spLocks noChangeArrowheads="1"/>
            </p:cNvSpPr>
            <p:nvPr/>
          </p:nvSpPr>
          <p:spPr bwMode="auto">
            <a:xfrm>
              <a:off x="2295" y="2400"/>
              <a:ext cx="57" cy="5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7" name="Group 40"/>
          <p:cNvGrpSpPr/>
          <p:nvPr/>
        </p:nvGrpSpPr>
        <p:grpSpPr bwMode="auto">
          <a:xfrm>
            <a:off x="4868231" y="5785078"/>
            <a:ext cx="1333787" cy="470659"/>
            <a:chOff x="2826" y="3429"/>
            <a:chExt cx="988" cy="348"/>
          </a:xfrm>
        </p:grpSpPr>
        <p:graphicFrame>
          <p:nvGraphicFramePr>
            <p:cNvPr id="148" name="Object 41"/>
            <p:cNvGraphicFramePr>
              <a:graphicFrameLocks noChangeAspect="1"/>
            </p:cNvGraphicFramePr>
            <p:nvPr/>
          </p:nvGraphicFramePr>
          <p:xfrm>
            <a:off x="2826" y="3486"/>
            <a:ext cx="98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6" name="Equation" r:id="rId21" imgW="32004000" imgH="9448800" progId="Equation.DSMT4">
                    <p:embed/>
                  </p:oleObj>
                </mc:Choice>
                <mc:Fallback>
                  <p:oleObj name="Equation" r:id="rId21" imgW="32004000" imgH="94488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6" y="3486"/>
                          <a:ext cx="98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9" name="Oval 42"/>
            <p:cNvSpPr>
              <a:spLocks noChangeArrowheads="1"/>
            </p:cNvSpPr>
            <p:nvPr/>
          </p:nvSpPr>
          <p:spPr bwMode="auto">
            <a:xfrm>
              <a:off x="3351" y="3429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43"/>
          <p:cNvGrpSpPr/>
          <p:nvPr/>
        </p:nvGrpSpPr>
        <p:grpSpPr bwMode="auto">
          <a:xfrm>
            <a:off x="5460487" y="3985711"/>
            <a:ext cx="1308263" cy="497429"/>
            <a:chOff x="3250" y="2088"/>
            <a:chExt cx="969" cy="369"/>
          </a:xfrm>
        </p:grpSpPr>
        <p:graphicFrame>
          <p:nvGraphicFramePr>
            <p:cNvPr id="151" name="Object 44"/>
            <p:cNvGraphicFramePr>
              <a:graphicFrameLocks noChangeAspect="1"/>
            </p:cNvGraphicFramePr>
            <p:nvPr/>
          </p:nvGraphicFramePr>
          <p:xfrm>
            <a:off x="3250" y="2088"/>
            <a:ext cx="96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7" name="Equation" r:id="rId23" imgW="31394400" imgH="9448800" progId="Equation.DSMT4">
                    <p:embed/>
                  </p:oleObj>
                </mc:Choice>
                <mc:Fallback>
                  <p:oleObj name="Equation" r:id="rId23" imgW="31394400" imgH="94488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0" y="2088"/>
                          <a:ext cx="96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2" name="Oval 45"/>
            <p:cNvSpPr>
              <a:spLocks noChangeArrowheads="1"/>
            </p:cNvSpPr>
            <p:nvPr/>
          </p:nvSpPr>
          <p:spPr bwMode="auto">
            <a:xfrm>
              <a:off x="3831" y="2400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" name="Group 46"/>
          <p:cNvGrpSpPr/>
          <p:nvPr/>
        </p:nvGrpSpPr>
        <p:grpSpPr bwMode="auto">
          <a:xfrm>
            <a:off x="2141131" y="4705269"/>
            <a:ext cx="1374861" cy="393681"/>
            <a:chOff x="805" y="2628"/>
            <a:chExt cx="1019" cy="292"/>
          </a:xfrm>
        </p:grpSpPr>
        <p:graphicFrame>
          <p:nvGraphicFramePr>
            <p:cNvPr id="154" name="Object 47"/>
            <p:cNvGraphicFramePr>
              <a:graphicFrameLocks noChangeAspect="1"/>
            </p:cNvGraphicFramePr>
            <p:nvPr/>
          </p:nvGraphicFramePr>
          <p:xfrm>
            <a:off x="805" y="2628"/>
            <a:ext cx="97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8" name="Equation" r:id="rId25" imgW="31394400" imgH="9448800" progId="Equation.DSMT4">
                    <p:embed/>
                  </p:oleObj>
                </mc:Choice>
                <mc:Fallback>
                  <p:oleObj name="Equation" r:id="rId25" imgW="31394400" imgH="94488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" y="2628"/>
                          <a:ext cx="97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" name="Oval 48"/>
            <p:cNvSpPr>
              <a:spLocks noChangeArrowheads="1"/>
            </p:cNvSpPr>
            <p:nvPr/>
          </p:nvSpPr>
          <p:spPr bwMode="auto">
            <a:xfrm>
              <a:off x="1767" y="2736"/>
              <a:ext cx="57" cy="5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6" name="Line 49"/>
          <p:cNvSpPr>
            <a:spLocks noChangeShapeType="1"/>
          </p:cNvSpPr>
          <p:nvPr/>
        </p:nvSpPr>
        <p:spPr bwMode="auto">
          <a:xfrm flipV="1">
            <a:off x="4182742" y="4880199"/>
            <a:ext cx="1425575" cy="4905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Text Box 50"/>
          <p:cNvSpPr txBox="1">
            <a:spLocks noChangeArrowheads="1"/>
          </p:cNvSpPr>
          <p:nvPr/>
        </p:nvSpPr>
        <p:spPr bwMode="auto">
          <a:xfrm>
            <a:off x="2877817" y="1723064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称为点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坐标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9" name="Group 52"/>
          <p:cNvGrpSpPr/>
          <p:nvPr/>
        </p:nvGrpSpPr>
        <p:grpSpPr bwMode="auto">
          <a:xfrm>
            <a:off x="7962580" y="1367464"/>
            <a:ext cx="230187" cy="317500"/>
            <a:chOff x="5123" y="793"/>
            <a:chExt cx="145" cy="200"/>
          </a:xfrm>
        </p:grpSpPr>
        <p:graphicFrame>
          <p:nvGraphicFramePr>
            <p:cNvPr id="160" name="Object 53"/>
            <p:cNvGraphicFramePr>
              <a:graphicFrameLocks noChangeAspect="1"/>
            </p:cNvGraphicFramePr>
            <p:nvPr/>
          </p:nvGraphicFramePr>
          <p:xfrm>
            <a:off x="5136" y="799"/>
            <a:ext cx="129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9" name="Equation" r:id="rId27" imgW="4876800" imgH="7315200" progId="Equation.DSMT4">
                    <p:embed/>
                  </p:oleObj>
                </mc:Choice>
                <mc:Fallback>
                  <p:oleObj name="Equation" r:id="rId27" imgW="4876800" imgH="73152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799"/>
                          <a:ext cx="129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" name="Line 54"/>
            <p:cNvSpPr>
              <a:spLocks noChangeShapeType="1"/>
            </p:cNvSpPr>
            <p:nvPr/>
          </p:nvSpPr>
          <p:spPr bwMode="auto">
            <a:xfrm>
              <a:off x="5123" y="793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2" name="Group 55"/>
          <p:cNvGrpSpPr/>
          <p:nvPr/>
        </p:nvGrpSpPr>
        <p:grpSpPr bwMode="auto">
          <a:xfrm>
            <a:off x="4706617" y="4846861"/>
            <a:ext cx="230188" cy="279400"/>
            <a:chOff x="5123" y="793"/>
            <a:chExt cx="145" cy="176"/>
          </a:xfrm>
        </p:grpSpPr>
        <p:graphicFrame>
          <p:nvGraphicFramePr>
            <p:cNvPr id="163" name="Object 56"/>
            <p:cNvGraphicFramePr>
              <a:graphicFrameLocks noChangeAspect="1"/>
            </p:cNvGraphicFramePr>
            <p:nvPr/>
          </p:nvGraphicFramePr>
          <p:xfrm>
            <a:off x="5136" y="823"/>
            <a:ext cx="129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0" name="Equation" r:id="rId29" imgW="234315" imgH="267335" progId="Equation.3">
                    <p:embed/>
                  </p:oleObj>
                </mc:Choice>
                <mc:Fallback>
                  <p:oleObj name="Equation" r:id="rId29" imgW="234315" imgH="267335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823"/>
                          <a:ext cx="129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" name="Line 57"/>
            <p:cNvSpPr>
              <a:spLocks noChangeShapeType="1"/>
            </p:cNvSpPr>
            <p:nvPr/>
          </p:nvSpPr>
          <p:spPr bwMode="auto">
            <a:xfrm>
              <a:off x="5123" y="793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5" name="Group 65"/>
          <p:cNvGrpSpPr/>
          <p:nvPr/>
        </p:nvGrpSpPr>
        <p:grpSpPr bwMode="auto">
          <a:xfrm>
            <a:off x="5576567" y="4702399"/>
            <a:ext cx="635000" cy="387350"/>
            <a:chOff x="3360" y="2832"/>
            <a:chExt cx="470" cy="288"/>
          </a:xfrm>
        </p:grpSpPr>
        <p:graphicFrame>
          <p:nvGraphicFramePr>
            <p:cNvPr id="166" name="Object 66"/>
            <p:cNvGraphicFramePr>
              <a:graphicFrameLocks noChangeAspect="1"/>
            </p:cNvGraphicFramePr>
            <p:nvPr/>
          </p:nvGraphicFramePr>
          <p:xfrm>
            <a:off x="3456" y="2832"/>
            <a:ext cx="37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1" name="Equation" r:id="rId31" imgW="234315" imgH="189865" progId="Equation.3">
                    <p:embed/>
                  </p:oleObj>
                </mc:Choice>
                <mc:Fallback>
                  <p:oleObj name="Equation" r:id="rId31" imgW="234315" imgH="189865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32"/>
                          <a:ext cx="37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7" name="Oval 67"/>
            <p:cNvSpPr>
              <a:spLocks noChangeArrowheads="1"/>
            </p:cNvSpPr>
            <p:nvPr/>
          </p:nvSpPr>
          <p:spPr bwMode="auto">
            <a:xfrm>
              <a:off x="3360" y="2928"/>
              <a:ext cx="57" cy="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8" name="右大括号 167"/>
          <p:cNvSpPr/>
          <p:nvPr/>
        </p:nvSpPr>
        <p:spPr>
          <a:xfrm>
            <a:off x="4324894" y="2858968"/>
            <a:ext cx="137389" cy="792088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9" name="文本框 168"/>
          <p:cNvSpPr txBox="1"/>
          <p:nvPr/>
        </p:nvSpPr>
        <p:spPr bwMode="auto">
          <a:xfrm>
            <a:off x="4602196" y="2962629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注意这些点的坐标的特征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TextBox 8"/>
          <p:cNvSpPr txBox="1"/>
          <p:nvPr/>
        </p:nvSpPr>
        <p:spPr>
          <a:xfrm>
            <a:off x="0" y="529688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在空间直角坐标系下点与向量的关系：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1" name="TextBox 8"/>
          <p:cNvSpPr txBox="1"/>
          <p:nvPr/>
        </p:nvSpPr>
        <p:spPr>
          <a:xfrm>
            <a:off x="0" y="2172923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特殊点的坐标：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8" name="Text Box 51"/>
          <p:cNvSpPr txBox="1">
            <a:spLocks noChangeArrowheads="1"/>
          </p:cNvSpPr>
          <p:nvPr/>
        </p:nvSpPr>
        <p:spPr bwMode="auto">
          <a:xfrm>
            <a:off x="4259106" y="2196980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0, 0, 0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;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三．空间直角坐标系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9" grpId="0" autoUpdateAnimBg="0"/>
      <p:bldP spid="131" grpId="0" autoUpdateAnimBg="0" build="p"/>
      <p:bldP spid="132" grpId="0" autoUpdateAnimBg="0" build="p"/>
      <p:bldP spid="133" grpId="0" autoUpdateAnimBg="0" build="p"/>
      <p:bldP spid="135" grpId="0" advAuto="0" autoUpdateAnimBg="0" build="p"/>
      <p:bldP spid="156" grpId="0" animBg="1"/>
      <p:bldP spid="157" grpId="0" autoUpdateAnimBg="0"/>
      <p:bldP spid="168" grpId="0" animBg="1"/>
      <p:bldP spid="169" grpId="0"/>
      <p:bldP spid="15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TextBox 8"/>
          <p:cNvSpPr txBox="1"/>
          <p:nvPr/>
        </p:nvSpPr>
        <p:spPr>
          <a:xfrm>
            <a:off x="0" y="581245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坐标面和坐标轴的表示：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Text Box 12"/>
          <p:cNvSpPr txBox="1">
            <a:spLocks noChangeArrowheads="1"/>
          </p:cNvSpPr>
          <p:nvPr/>
        </p:nvSpPr>
        <p:spPr bwMode="auto">
          <a:xfrm>
            <a:off x="1718955" y="39987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坐标面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26"/>
          <p:cNvGrpSpPr/>
          <p:nvPr/>
        </p:nvGrpSpPr>
        <p:grpSpPr bwMode="auto">
          <a:xfrm>
            <a:off x="785201" y="1183400"/>
            <a:ext cx="3695700" cy="2590800"/>
            <a:chOff x="545" y="384"/>
            <a:chExt cx="2328" cy="1632"/>
          </a:xfrm>
        </p:grpSpPr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702" y="1575"/>
              <a:ext cx="122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AutoShape 28"/>
            <p:cNvSpPr>
              <a:spLocks noChangeArrowheads="1"/>
            </p:cNvSpPr>
            <p:nvPr/>
          </p:nvSpPr>
          <p:spPr bwMode="auto">
            <a:xfrm rot="20100000">
              <a:off x="1392" y="768"/>
              <a:ext cx="975" cy="103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5" name="Object 29"/>
            <p:cNvGraphicFramePr>
              <a:graphicFrameLocks noChangeAspect="1"/>
            </p:cNvGraphicFramePr>
            <p:nvPr/>
          </p:nvGraphicFramePr>
          <p:xfrm>
            <a:off x="545" y="1742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2" name="Equation" r:id="rId1" imgW="5486400" imgH="7315200" progId="Equation.DSMT4">
                    <p:embed/>
                  </p:oleObj>
                </mc:Choice>
                <mc:Fallback>
                  <p:oleObj name="Equation" r:id="rId1" imgW="5486400" imgH="73152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" y="1742"/>
                          <a:ext cx="144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30"/>
            <p:cNvGraphicFramePr>
              <a:graphicFrameLocks noChangeAspect="1"/>
            </p:cNvGraphicFramePr>
            <p:nvPr/>
          </p:nvGraphicFramePr>
          <p:xfrm>
            <a:off x="2646" y="1276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3" name="Equation" r:id="rId3" imgW="6096000" imgH="7315200" progId="Equation.DSMT4">
                    <p:embed/>
                  </p:oleObj>
                </mc:Choice>
                <mc:Fallback>
                  <p:oleObj name="Equation" r:id="rId3" imgW="6096000" imgH="73152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6" y="1276"/>
                          <a:ext cx="160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31"/>
            <p:cNvGraphicFramePr>
              <a:graphicFrameLocks noChangeAspect="1"/>
            </p:cNvGraphicFramePr>
            <p:nvPr/>
          </p:nvGraphicFramePr>
          <p:xfrm>
            <a:off x="1694" y="384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4" name="Equation" r:id="rId5" imgW="5181600" imgH="7315200" progId="Equation.DSMT4">
                    <p:embed/>
                  </p:oleObj>
                </mc:Choice>
                <mc:Fallback>
                  <p:oleObj name="Equation" r:id="rId5" imgW="5181600" imgH="73152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4" y="384"/>
                          <a:ext cx="13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Rectangle 32"/>
            <p:cNvSpPr>
              <a:spLocks noChangeArrowheads="1"/>
            </p:cNvSpPr>
            <p:nvPr/>
          </p:nvSpPr>
          <p:spPr bwMode="auto">
            <a:xfrm>
              <a:off x="1065" y="1344"/>
              <a:ext cx="1258" cy="60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AutoShape 33"/>
            <p:cNvSpPr>
              <a:spLocks noChangeArrowheads="1"/>
            </p:cNvSpPr>
            <p:nvPr/>
          </p:nvSpPr>
          <p:spPr bwMode="auto">
            <a:xfrm>
              <a:off x="674" y="1191"/>
              <a:ext cx="1991" cy="384"/>
            </a:xfrm>
            <a:prstGeom prst="parallelogram">
              <a:avLst>
                <a:gd name="adj" fmla="val 196330"/>
              </a:avLst>
            </a:prstGeom>
            <a:solidFill>
              <a:srgbClr val="3366CC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34"/>
            <p:cNvSpPr>
              <a:spLocks noChangeArrowheads="1"/>
            </p:cNvSpPr>
            <p:nvPr/>
          </p:nvSpPr>
          <p:spPr bwMode="auto">
            <a:xfrm>
              <a:off x="1065" y="825"/>
              <a:ext cx="1258" cy="52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AutoShape 35"/>
            <p:cNvSpPr>
              <a:spLocks noChangeArrowheads="1"/>
            </p:cNvSpPr>
            <p:nvPr/>
          </p:nvSpPr>
          <p:spPr bwMode="auto">
            <a:xfrm rot="20100000">
              <a:off x="945" y="983"/>
              <a:ext cx="975" cy="1033"/>
            </a:xfrm>
            <a:prstGeom prst="parallelogram">
              <a:avLst>
                <a:gd name="adj" fmla="val 49120"/>
              </a:avLst>
            </a:prstGeom>
            <a:solidFill>
              <a:srgbClr val="339933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 flipV="1">
              <a:off x="1662" y="438"/>
              <a:ext cx="0" cy="9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AutoShape 37"/>
            <p:cNvSpPr>
              <a:spLocks noChangeArrowheads="1"/>
            </p:cNvSpPr>
            <p:nvPr/>
          </p:nvSpPr>
          <p:spPr bwMode="auto">
            <a:xfrm flipH="1">
              <a:off x="1208" y="1344"/>
              <a:ext cx="472" cy="227"/>
            </a:xfrm>
            <a:prstGeom prst="rtTriangle">
              <a:avLst/>
            </a:prstGeom>
            <a:solidFill>
              <a:srgbClr val="33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Line 38"/>
            <p:cNvSpPr>
              <a:spLocks noChangeShapeType="1"/>
            </p:cNvSpPr>
            <p:nvPr/>
          </p:nvSpPr>
          <p:spPr bwMode="auto">
            <a:xfrm rot="357764" flipV="1">
              <a:off x="672" y="1292"/>
              <a:ext cx="960" cy="6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Line 39"/>
            <p:cNvSpPr>
              <a:spLocks noChangeShapeType="1"/>
            </p:cNvSpPr>
            <p:nvPr/>
          </p:nvSpPr>
          <p:spPr bwMode="auto">
            <a:xfrm>
              <a:off x="1200" y="1575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" name="Object 40"/>
            <p:cNvGraphicFramePr>
              <a:graphicFrameLocks noChangeAspect="1"/>
            </p:cNvGraphicFramePr>
            <p:nvPr/>
          </p:nvGraphicFramePr>
          <p:xfrm>
            <a:off x="1616" y="1368"/>
            <a:ext cx="14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65" name="Equation" r:id="rId7" imgW="7010400" imgH="7620000" progId="Equation.DSMT4">
                    <p:embed/>
                  </p:oleObj>
                </mc:Choice>
                <mc:Fallback>
                  <p:oleObj name="Equation" r:id="rId7" imgW="7010400" imgH="76200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6" y="1368"/>
                          <a:ext cx="147" cy="1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41"/>
            <p:cNvSpPr>
              <a:spLocks noChangeShapeType="1"/>
            </p:cNvSpPr>
            <p:nvPr/>
          </p:nvSpPr>
          <p:spPr bwMode="auto">
            <a:xfrm>
              <a:off x="1645" y="1351"/>
              <a:ext cx="12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8" name="Text Box 2"/>
          <p:cNvSpPr txBox="1">
            <a:spLocks noChangeArrowheads="1"/>
          </p:cNvSpPr>
          <p:nvPr/>
        </p:nvSpPr>
        <p:spPr bwMode="auto">
          <a:xfrm>
            <a:off x="5636995" y="1206707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坐标轴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AutoShape 3"/>
          <p:cNvSpPr/>
          <p:nvPr/>
        </p:nvSpPr>
        <p:spPr bwMode="auto">
          <a:xfrm>
            <a:off x="7115922" y="184012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0" name="Object 4"/>
          <p:cNvGraphicFramePr>
            <a:graphicFrameLocks noChangeAspect="1"/>
          </p:cNvGraphicFramePr>
          <p:nvPr/>
        </p:nvGraphicFramePr>
        <p:xfrm>
          <a:off x="5915772" y="2067927"/>
          <a:ext cx="105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6" name="Equation" r:id="rId9" imgW="25298400" imgH="10668000" progId="Equation.DSMT4">
                  <p:embed/>
                </p:oleObj>
              </mc:Choice>
              <mc:Fallback>
                <p:oleObj name="Equation" r:id="rId9" imgW="25298400" imgH="1066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772" y="2067927"/>
                        <a:ext cx="1054100" cy="444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5"/>
          <p:cNvGraphicFramePr>
            <a:graphicFrameLocks noChangeAspect="1"/>
          </p:cNvGraphicFramePr>
          <p:nvPr/>
        </p:nvGraphicFramePr>
        <p:xfrm>
          <a:off x="7288201" y="1805700"/>
          <a:ext cx="762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7" name="Equation" r:id="rId11" imgW="18288000" imgH="22555200" progId="Equation.DSMT4">
                  <p:embed/>
                </p:oleObj>
              </mc:Choice>
              <mc:Fallback>
                <p:oleObj name="Equation" r:id="rId11" imgW="18288000" imgH="22555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8201" y="1805700"/>
                        <a:ext cx="762000" cy="939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AutoShape 6"/>
          <p:cNvSpPr/>
          <p:nvPr/>
        </p:nvSpPr>
        <p:spPr bwMode="auto">
          <a:xfrm>
            <a:off x="7115922" y="298312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Object 7"/>
          <p:cNvGraphicFramePr>
            <a:graphicFrameLocks noChangeAspect="1"/>
          </p:cNvGraphicFramePr>
          <p:nvPr/>
        </p:nvGraphicFramePr>
        <p:xfrm>
          <a:off x="7357222" y="2950577"/>
          <a:ext cx="7493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8" name="Equation" r:id="rId13" imgW="17983200" imgH="22555200" progId="Equation.DSMT4">
                  <p:embed/>
                </p:oleObj>
              </mc:Choice>
              <mc:Fallback>
                <p:oleObj name="Equation" r:id="rId13" imgW="17983200" imgH="22555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7222" y="2950577"/>
                        <a:ext cx="7493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8"/>
          <p:cNvGraphicFramePr>
            <a:graphicFrameLocks noChangeAspect="1"/>
          </p:cNvGraphicFramePr>
          <p:nvPr/>
        </p:nvGraphicFramePr>
        <p:xfrm>
          <a:off x="5915772" y="3210927"/>
          <a:ext cx="1079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9" name="Equation" r:id="rId15" imgW="25908000" imgH="10668000" progId="Equation.DSMT4">
                  <p:embed/>
                </p:oleObj>
              </mc:Choice>
              <mc:Fallback>
                <p:oleObj name="Equation" r:id="rId15" imgW="25908000" imgH="1066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772" y="3210927"/>
                        <a:ext cx="1079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AutoShape 9"/>
          <p:cNvSpPr/>
          <p:nvPr/>
        </p:nvSpPr>
        <p:spPr bwMode="auto">
          <a:xfrm>
            <a:off x="7115922" y="420232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6" name="Object 10"/>
          <p:cNvGraphicFramePr>
            <a:graphicFrameLocks noChangeAspect="1"/>
          </p:cNvGraphicFramePr>
          <p:nvPr/>
        </p:nvGraphicFramePr>
        <p:xfrm>
          <a:off x="5915772" y="4430127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0" name="Equation" r:id="rId17" imgW="24993600" imgH="10668000" progId="Equation.DSMT4">
                  <p:embed/>
                </p:oleObj>
              </mc:Choice>
              <mc:Fallback>
                <p:oleObj name="Equation" r:id="rId17" imgW="24993600" imgH="10668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772" y="4430127"/>
                        <a:ext cx="10414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11"/>
          <p:cNvGraphicFramePr>
            <a:graphicFrameLocks noChangeAspect="1"/>
          </p:cNvGraphicFramePr>
          <p:nvPr/>
        </p:nvGraphicFramePr>
        <p:xfrm>
          <a:off x="7363572" y="4169777"/>
          <a:ext cx="7620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1" name="Equation" r:id="rId19" imgW="18288000" imgH="22555200" progId="Equation.DSMT4">
                  <p:embed/>
                </p:oleObj>
              </mc:Choice>
              <mc:Fallback>
                <p:oleObj name="Equation" r:id="rId19" imgW="18288000" imgH="22555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3572" y="4169777"/>
                        <a:ext cx="7620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13"/>
          <p:cNvGraphicFramePr>
            <a:graphicFrameLocks noChangeAspect="1"/>
          </p:cNvGraphicFramePr>
          <p:nvPr/>
        </p:nvGraphicFramePr>
        <p:xfrm>
          <a:off x="2125355" y="4586869"/>
          <a:ext cx="105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2" name="Equation" r:id="rId21" imgW="25298400" imgH="10363200" progId="Equation.DSMT4">
                  <p:embed/>
                </p:oleObj>
              </mc:Choice>
              <mc:Fallback>
                <p:oleObj name="Equation" r:id="rId21" imgW="25298400" imgH="10363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355" y="4586869"/>
                        <a:ext cx="1054100" cy="431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4"/>
          <p:cNvGraphicFramePr>
            <a:graphicFrameLocks noChangeAspect="1"/>
          </p:cNvGraphicFramePr>
          <p:nvPr/>
        </p:nvGraphicFramePr>
        <p:xfrm>
          <a:off x="3186598" y="4618619"/>
          <a:ext cx="12049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3" name="Equation" r:id="rId23" imgW="28956000" imgH="9448800" progId="Equation.DSMT4">
                  <p:embed/>
                </p:oleObj>
              </mc:Choice>
              <mc:Fallback>
                <p:oleObj name="Equation" r:id="rId23" imgW="28956000" imgH="9448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598" y="4618619"/>
                        <a:ext cx="1204913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5"/>
          <p:cNvGraphicFramePr>
            <a:graphicFrameLocks noChangeAspect="1"/>
          </p:cNvGraphicFramePr>
          <p:nvPr/>
        </p:nvGraphicFramePr>
        <p:xfrm>
          <a:off x="2125355" y="5158369"/>
          <a:ext cx="105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4" name="Equation" r:id="rId25" imgW="25298400" imgH="10363200" progId="Equation.DSMT4">
                  <p:embed/>
                </p:oleObj>
              </mc:Choice>
              <mc:Fallback>
                <p:oleObj name="Equation" r:id="rId25" imgW="25298400" imgH="10363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355" y="5158369"/>
                        <a:ext cx="105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6"/>
          <p:cNvGraphicFramePr>
            <a:graphicFrameLocks noChangeAspect="1"/>
          </p:cNvGraphicFramePr>
          <p:nvPr/>
        </p:nvGraphicFramePr>
        <p:xfrm>
          <a:off x="3166617" y="5171288"/>
          <a:ext cx="1219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5" name="Equation" r:id="rId27" imgW="29260800" imgH="9448800" progId="Equation.DSMT4">
                  <p:embed/>
                </p:oleObj>
              </mc:Choice>
              <mc:Fallback>
                <p:oleObj name="Equation" r:id="rId27" imgW="29260800" imgH="9448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617" y="5171288"/>
                        <a:ext cx="1219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7"/>
          <p:cNvGraphicFramePr>
            <a:graphicFrameLocks noChangeAspect="1"/>
          </p:cNvGraphicFramePr>
          <p:nvPr/>
        </p:nvGraphicFramePr>
        <p:xfrm>
          <a:off x="2131705" y="5691769"/>
          <a:ext cx="1016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6" name="Equation" r:id="rId29" imgW="24384000" imgH="10363200" progId="Equation.DSMT4">
                  <p:embed/>
                </p:oleObj>
              </mc:Choice>
              <mc:Fallback>
                <p:oleObj name="Equation" r:id="rId29" imgW="24384000" imgH="10363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1705" y="5691769"/>
                        <a:ext cx="1016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8"/>
          <p:cNvGraphicFramePr>
            <a:graphicFrameLocks noChangeAspect="1"/>
          </p:cNvGraphicFramePr>
          <p:nvPr/>
        </p:nvGraphicFramePr>
        <p:xfrm>
          <a:off x="3185805" y="5736219"/>
          <a:ext cx="123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7" name="Equation" r:id="rId31" imgW="29565600" imgH="9448800" progId="Equation.DSMT4">
                  <p:embed/>
                </p:oleObj>
              </mc:Choice>
              <mc:Fallback>
                <p:oleObj name="Equation" r:id="rId31" imgW="29565600" imgH="9448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5805" y="5736219"/>
                        <a:ext cx="1231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三．空间直角坐标系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1" grpId="0" autoUpdateAnimBg="0" build="p"/>
      <p:bldP spid="88" grpId="0" autoUpdateAnimBg="0" build="p"/>
      <p:bldP spid="89" grpId="0" animBg="1"/>
      <p:bldP spid="92" grpId="0" animBg="1"/>
      <p:bldP spid="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>
            <a:fillRect/>
          </a:stretch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7891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accent2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向量代数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784793" y="3635313"/>
            <a:ext cx="1407512" cy="1919388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平面和直线的方程</a:t>
                </a:r>
                <a:endParaRPr lang="zh-CN" altLang="en-US" sz="21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solidFill>
              <a:srgbClr val="2B6B6F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51695" y="3636482"/>
            <a:ext cx="1407512" cy="1918219"/>
            <a:chOff x="5730270" y="3802570"/>
            <a:chExt cx="1876683" cy="2557625"/>
          </a:xfrm>
        </p:grpSpPr>
        <p:grpSp>
          <p:nvGrpSpPr>
            <p:cNvPr id="52" name="组合 51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文本框 78"/>
              <p:cNvSpPr txBox="1"/>
              <p:nvPr/>
            </p:nvSpPr>
            <p:spPr>
              <a:xfrm>
                <a:off x="6959176" y="3080516"/>
                <a:ext cx="1041281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文本框 79"/>
              <p:cNvSpPr txBox="1"/>
              <p:nvPr/>
            </p:nvSpPr>
            <p:spPr>
              <a:xfrm>
                <a:off x="6618471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rPr>
                  <a:t>曲面和曲线的方程</a:t>
                </a:r>
                <a:endParaRPr lang="zh-CN" altLang="en-US" sz="21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232904" y="3802570"/>
              <a:ext cx="874686" cy="875003"/>
              <a:chOff x="8786744" y="-803101"/>
              <a:chExt cx="1343026" cy="1343025"/>
            </a:xfrm>
          </p:grpSpPr>
          <p:sp>
            <p:nvSpPr>
              <p:cNvPr id="70" name="椭圆 69"/>
              <p:cNvSpPr/>
              <p:nvPr/>
            </p:nvSpPr>
            <p:spPr bwMode="auto">
              <a:xfrm>
                <a:off x="8786744" y="-803101"/>
                <a:ext cx="1343026" cy="13430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 cap="flat" cmpd="sng" algn="ctr">
                <a:solidFill>
                  <a:srgbClr val="FEFEFE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9050352" y="-539635"/>
                <a:ext cx="815289" cy="815260"/>
              </a:xfrm>
              <a:custGeom>
                <a:avLst/>
                <a:gdLst>
                  <a:gd name="T0" fmla="*/ 477377 w 135"/>
                  <a:gd name="T1" fmla="*/ 0 h 135"/>
                  <a:gd name="T2" fmla="*/ 523950 w 135"/>
                  <a:gd name="T3" fmla="*/ 131957 h 135"/>
                  <a:gd name="T4" fmla="*/ 345419 w 135"/>
                  <a:gd name="T5" fmla="*/ 174649 h 135"/>
                  <a:gd name="T6" fmla="*/ 310489 w 135"/>
                  <a:gd name="T7" fmla="*/ 174649 h 135"/>
                  <a:gd name="T8" fmla="*/ 256153 w 135"/>
                  <a:gd name="T9" fmla="*/ 131957 h 135"/>
                  <a:gd name="T10" fmla="*/ 302727 w 135"/>
                  <a:gd name="T11" fmla="*/ 0 h 135"/>
                  <a:gd name="T12" fmla="*/ 306608 w 135"/>
                  <a:gd name="T13" fmla="*/ 326012 h 135"/>
                  <a:gd name="T14" fmla="*/ 341538 w 135"/>
                  <a:gd name="T15" fmla="*/ 236747 h 135"/>
                  <a:gd name="T16" fmla="*/ 236748 w 135"/>
                  <a:gd name="T17" fmla="*/ 182412 h 135"/>
                  <a:gd name="T18" fmla="*/ 205699 w 135"/>
                  <a:gd name="T19" fmla="*/ 182412 h 135"/>
                  <a:gd name="T20" fmla="*/ 209580 w 135"/>
                  <a:gd name="T21" fmla="*/ 147482 h 135"/>
                  <a:gd name="T22" fmla="*/ 217342 w 135"/>
                  <a:gd name="T23" fmla="*/ 124195 h 135"/>
                  <a:gd name="T24" fmla="*/ 217342 w 135"/>
                  <a:gd name="T25" fmla="*/ 120314 h 135"/>
                  <a:gd name="T26" fmla="*/ 201818 w 135"/>
                  <a:gd name="T27" fmla="*/ 73741 h 135"/>
                  <a:gd name="T28" fmla="*/ 128077 w 135"/>
                  <a:gd name="T29" fmla="*/ 120314 h 135"/>
                  <a:gd name="T30" fmla="*/ 124196 w 135"/>
                  <a:gd name="T31" fmla="*/ 120314 h 135"/>
                  <a:gd name="T32" fmla="*/ 128077 w 135"/>
                  <a:gd name="T33" fmla="*/ 139719 h 135"/>
                  <a:gd name="T34" fmla="*/ 143601 w 135"/>
                  <a:gd name="T35" fmla="*/ 166887 h 135"/>
                  <a:gd name="T36" fmla="*/ 124196 w 135"/>
                  <a:gd name="T37" fmla="*/ 186293 h 135"/>
                  <a:gd name="T38" fmla="*/ 81503 w 135"/>
                  <a:gd name="T39" fmla="*/ 236747 h 135"/>
                  <a:gd name="T40" fmla="*/ 0 w 135"/>
                  <a:gd name="T41" fmla="*/ 267796 h 135"/>
                  <a:gd name="T42" fmla="*/ 69860 w 135"/>
                  <a:gd name="T43" fmla="*/ 326012 h 135"/>
                  <a:gd name="T44" fmla="*/ 275559 w 135"/>
                  <a:gd name="T45" fmla="*/ 523948 h 135"/>
                  <a:gd name="T46" fmla="*/ 159126 w 135"/>
                  <a:gd name="T47" fmla="*/ 236747 h 135"/>
                  <a:gd name="T48" fmla="*/ 163007 w 135"/>
                  <a:gd name="T49" fmla="*/ 197936 h 135"/>
                  <a:gd name="T50" fmla="*/ 174650 w 135"/>
                  <a:gd name="T51" fmla="*/ 186293 h 135"/>
                  <a:gd name="T52" fmla="*/ 186293 w 135"/>
                  <a:gd name="T53" fmla="*/ 197936 h 135"/>
                  <a:gd name="T54" fmla="*/ 190174 w 135"/>
                  <a:gd name="T55" fmla="*/ 236747 h 135"/>
                  <a:gd name="T56" fmla="*/ 314370 w 135"/>
                  <a:gd name="T57" fmla="*/ 38811 h 135"/>
                  <a:gd name="T58" fmla="*/ 477377 w 135"/>
                  <a:gd name="T59" fmla="*/ 50454 h 135"/>
                  <a:gd name="T60" fmla="*/ 314370 w 135"/>
                  <a:gd name="T61" fmla="*/ 38811 h 135"/>
                  <a:gd name="T62" fmla="*/ 314370 w 135"/>
                  <a:gd name="T63" fmla="*/ 128076 h 135"/>
                  <a:gd name="T64" fmla="*/ 477377 w 135"/>
                  <a:gd name="T65" fmla="*/ 116433 h 135"/>
                  <a:gd name="T66" fmla="*/ 314370 w 135"/>
                  <a:gd name="T67" fmla="*/ 77622 h 135"/>
                  <a:gd name="T68" fmla="*/ 477377 w 135"/>
                  <a:gd name="T69" fmla="*/ 89265 h 135"/>
                  <a:gd name="T70" fmla="*/ 314370 w 135"/>
                  <a:gd name="T71" fmla="*/ 77622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5"/>
                  <a:gd name="T109" fmla="*/ 0 h 135"/>
                  <a:gd name="T110" fmla="*/ 135 w 135"/>
                  <a:gd name="T111" fmla="*/ 135 h 13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5" h="135">
                    <a:moveTo>
                      <a:pt x="78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5" y="5"/>
                      <a:pt x="135" y="12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40"/>
                      <a:pt x="130" y="45"/>
                      <a:pt x="123" y="45"/>
                    </a:cubicBezTo>
                    <a:cubicBezTo>
                      <a:pt x="89" y="45"/>
                      <a:pt x="89" y="45"/>
                      <a:pt x="89" y="45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1" y="45"/>
                      <a:pt x="66" y="40"/>
                      <a:pt x="66" y="34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71" y="0"/>
                      <a:pt x="78" y="0"/>
                    </a:cubicBezTo>
                    <a:close/>
                    <a:moveTo>
                      <a:pt x="71" y="84"/>
                    </a:moveTo>
                    <a:cubicBezTo>
                      <a:pt x="79" y="84"/>
                      <a:pt x="79" y="84"/>
                      <a:pt x="79" y="84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7" y="56"/>
                      <a:pt x="64" y="50"/>
                      <a:pt x="61" y="47"/>
                    </a:cubicBezTo>
                    <a:cubicBezTo>
                      <a:pt x="60" y="47"/>
                      <a:pt x="58" y="47"/>
                      <a:pt x="57" y="47"/>
                    </a:cubicBezTo>
                    <a:cubicBezTo>
                      <a:pt x="55" y="48"/>
                      <a:pt x="54" y="47"/>
                      <a:pt x="53" y="47"/>
                    </a:cubicBezTo>
                    <a:cubicBezTo>
                      <a:pt x="52" y="46"/>
                      <a:pt x="52" y="44"/>
                      <a:pt x="51" y="42"/>
                    </a:cubicBezTo>
                    <a:cubicBezTo>
                      <a:pt x="53" y="41"/>
                      <a:pt x="54" y="39"/>
                      <a:pt x="54" y="38"/>
                    </a:cubicBezTo>
                    <a:cubicBezTo>
                      <a:pt x="55" y="37"/>
                      <a:pt x="55" y="37"/>
                      <a:pt x="56" y="36"/>
                    </a:cubicBezTo>
                    <a:cubicBezTo>
                      <a:pt x="56" y="35"/>
                      <a:pt x="56" y="33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6" y="25"/>
                      <a:pt x="55" y="21"/>
                      <a:pt x="52" y="19"/>
                    </a:cubicBezTo>
                    <a:cubicBezTo>
                      <a:pt x="48" y="16"/>
                      <a:pt x="40" y="16"/>
                      <a:pt x="35" y="19"/>
                    </a:cubicBezTo>
                    <a:cubicBezTo>
                      <a:pt x="33" y="22"/>
                      <a:pt x="32" y="25"/>
                      <a:pt x="33" y="31"/>
                    </a:cubicBezTo>
                    <a:cubicBezTo>
                      <a:pt x="33" y="31"/>
                      <a:pt x="33" y="31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2" y="35"/>
                      <a:pt x="33" y="36"/>
                    </a:cubicBezTo>
                    <a:cubicBezTo>
                      <a:pt x="33" y="37"/>
                      <a:pt x="34" y="37"/>
                      <a:pt x="34" y="38"/>
                    </a:cubicBezTo>
                    <a:cubicBezTo>
                      <a:pt x="35" y="40"/>
                      <a:pt x="36" y="41"/>
                      <a:pt x="37" y="43"/>
                    </a:cubicBezTo>
                    <a:cubicBezTo>
                      <a:pt x="37" y="44"/>
                      <a:pt x="36" y="46"/>
                      <a:pt x="36" y="47"/>
                    </a:cubicBezTo>
                    <a:cubicBezTo>
                      <a:pt x="35" y="48"/>
                      <a:pt x="34" y="48"/>
                      <a:pt x="32" y="48"/>
                    </a:cubicBezTo>
                    <a:cubicBezTo>
                      <a:pt x="31" y="48"/>
                      <a:pt x="29" y="48"/>
                      <a:pt x="27" y="48"/>
                    </a:cubicBezTo>
                    <a:cubicBezTo>
                      <a:pt x="23" y="51"/>
                      <a:pt x="22" y="56"/>
                      <a:pt x="2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84"/>
                      <a:pt x="71" y="84"/>
                      <a:pt x="71" y="84"/>
                    </a:cubicBezTo>
                    <a:close/>
                    <a:moveTo>
                      <a:pt x="41" y="61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1" y="61"/>
                      <a:pt x="41" y="61"/>
                      <a:pt x="41" y="61"/>
                    </a:cubicBezTo>
                    <a:close/>
                    <a:moveTo>
                      <a:pt x="81" y="10"/>
                    </a:moveTo>
                    <a:cubicBezTo>
                      <a:pt x="81" y="13"/>
                      <a:pt x="81" y="13"/>
                      <a:pt x="81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81" y="10"/>
                      <a:pt x="81" y="10"/>
                      <a:pt x="81" y="10"/>
                    </a:cubicBezTo>
                    <a:close/>
                    <a:moveTo>
                      <a:pt x="81" y="30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20"/>
                    </a:moveTo>
                    <a:cubicBezTo>
                      <a:pt x="81" y="23"/>
                      <a:pt x="81" y="23"/>
                      <a:pt x="81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0"/>
                      <a:pt x="123" y="20"/>
                      <a:pt x="123" y="20"/>
                    </a:cubicBezTo>
                    <a:lnTo>
                      <a:pt x="81" y="2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118597" y="3599990"/>
            <a:ext cx="1407512" cy="1954711"/>
            <a:chOff x="270497" y="3802570"/>
            <a:chExt cx="1876683" cy="2606281"/>
          </a:xfrm>
        </p:grpSpPr>
        <p:grpSp>
          <p:nvGrpSpPr>
            <p:cNvPr id="59" name="组合 58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文本框 54"/>
              <p:cNvSpPr txBox="1"/>
              <p:nvPr/>
            </p:nvSpPr>
            <p:spPr>
              <a:xfrm>
                <a:off x="1571060" y="3012120"/>
                <a:ext cx="103008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文本框 55"/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  <a:endParaRPr lang="zh-CN" altLang="en-US" sz="2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54"/>
            <p:cNvGrpSpPr/>
            <p:nvPr/>
          </p:nvGrpSpPr>
          <p:grpSpPr>
            <a:xfrm>
              <a:off x="774846" y="3802570"/>
              <a:ext cx="874686" cy="875003"/>
              <a:chOff x="1937290" y="4414479"/>
              <a:chExt cx="1224000" cy="122399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937290" y="4414479"/>
                <a:ext cx="1224000" cy="122399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9"/>
              <p:cNvSpPr>
                <a:spLocks noEditPoints="1"/>
              </p:cNvSpPr>
              <p:nvPr/>
            </p:nvSpPr>
            <p:spPr bwMode="auto">
              <a:xfrm>
                <a:off x="2147772" y="4718596"/>
                <a:ext cx="803035" cy="615763"/>
              </a:xfrm>
              <a:custGeom>
                <a:avLst/>
                <a:gdLst>
                  <a:gd name="T0" fmla="*/ 16 w 104"/>
                  <a:gd name="T1" fmla="*/ 2 h 79"/>
                  <a:gd name="T2" fmla="*/ 27 w 104"/>
                  <a:gd name="T3" fmla="*/ 4 h 79"/>
                  <a:gd name="T4" fmla="*/ 19 w 104"/>
                  <a:gd name="T5" fmla="*/ 48 h 79"/>
                  <a:gd name="T6" fmla="*/ 4 w 104"/>
                  <a:gd name="T7" fmla="*/ 45 h 79"/>
                  <a:gd name="T8" fmla="*/ 16 w 104"/>
                  <a:gd name="T9" fmla="*/ 2 h 79"/>
                  <a:gd name="T10" fmla="*/ 18 w 104"/>
                  <a:gd name="T11" fmla="*/ 65 h 79"/>
                  <a:gd name="T12" fmla="*/ 16 w 104"/>
                  <a:gd name="T13" fmla="*/ 72 h 79"/>
                  <a:gd name="T14" fmla="*/ 101 w 104"/>
                  <a:gd name="T15" fmla="*/ 72 h 79"/>
                  <a:gd name="T16" fmla="*/ 104 w 104"/>
                  <a:gd name="T17" fmla="*/ 72 h 79"/>
                  <a:gd name="T18" fmla="*/ 104 w 104"/>
                  <a:gd name="T19" fmla="*/ 68 h 79"/>
                  <a:gd name="T20" fmla="*/ 104 w 104"/>
                  <a:gd name="T21" fmla="*/ 26 h 79"/>
                  <a:gd name="T22" fmla="*/ 104 w 104"/>
                  <a:gd name="T23" fmla="*/ 24 h 79"/>
                  <a:gd name="T24" fmla="*/ 103 w 104"/>
                  <a:gd name="T25" fmla="*/ 23 h 79"/>
                  <a:gd name="T26" fmla="*/ 90 w 104"/>
                  <a:gd name="T27" fmla="*/ 10 h 79"/>
                  <a:gd name="T28" fmla="*/ 89 w 104"/>
                  <a:gd name="T29" fmla="*/ 9 h 79"/>
                  <a:gd name="T30" fmla="*/ 87 w 104"/>
                  <a:gd name="T31" fmla="*/ 9 h 79"/>
                  <a:gd name="T32" fmla="*/ 31 w 104"/>
                  <a:gd name="T33" fmla="*/ 9 h 79"/>
                  <a:gd name="T34" fmla="*/ 31 w 104"/>
                  <a:gd name="T35" fmla="*/ 17 h 79"/>
                  <a:gd name="T36" fmla="*/ 84 w 104"/>
                  <a:gd name="T37" fmla="*/ 17 h 79"/>
                  <a:gd name="T38" fmla="*/ 83 w 104"/>
                  <a:gd name="T39" fmla="*/ 28 h 79"/>
                  <a:gd name="T40" fmla="*/ 83 w 104"/>
                  <a:gd name="T41" fmla="*/ 30 h 79"/>
                  <a:gd name="T42" fmla="*/ 85 w 104"/>
                  <a:gd name="T43" fmla="*/ 30 h 79"/>
                  <a:gd name="T44" fmla="*/ 97 w 104"/>
                  <a:gd name="T45" fmla="*/ 29 h 79"/>
                  <a:gd name="T46" fmla="*/ 97 w 104"/>
                  <a:gd name="T47" fmla="*/ 65 h 79"/>
                  <a:gd name="T48" fmla="*/ 18 w 104"/>
                  <a:gd name="T49" fmla="*/ 65 h 79"/>
                  <a:gd name="T50" fmla="*/ 95 w 104"/>
                  <a:gd name="T51" fmla="*/ 26 h 79"/>
                  <a:gd name="T52" fmla="*/ 86 w 104"/>
                  <a:gd name="T53" fmla="*/ 26 h 79"/>
                  <a:gd name="T54" fmla="*/ 87 w 104"/>
                  <a:gd name="T55" fmla="*/ 18 h 79"/>
                  <a:gd name="T56" fmla="*/ 95 w 104"/>
                  <a:gd name="T57" fmla="*/ 26 h 79"/>
                  <a:gd name="T58" fmla="*/ 32 w 104"/>
                  <a:gd name="T59" fmla="*/ 43 h 79"/>
                  <a:gd name="T60" fmla="*/ 74 w 104"/>
                  <a:gd name="T61" fmla="*/ 43 h 79"/>
                  <a:gd name="T62" fmla="*/ 74 w 104"/>
                  <a:gd name="T63" fmla="*/ 45 h 79"/>
                  <a:gd name="T64" fmla="*/ 32 w 104"/>
                  <a:gd name="T65" fmla="*/ 45 h 79"/>
                  <a:gd name="T66" fmla="*/ 32 w 104"/>
                  <a:gd name="T67" fmla="*/ 43 h 79"/>
                  <a:gd name="T68" fmla="*/ 32 w 104"/>
                  <a:gd name="T69" fmla="*/ 32 h 79"/>
                  <a:gd name="T70" fmla="*/ 71 w 104"/>
                  <a:gd name="T71" fmla="*/ 32 h 79"/>
                  <a:gd name="T72" fmla="*/ 71 w 104"/>
                  <a:gd name="T73" fmla="*/ 35 h 79"/>
                  <a:gd name="T74" fmla="*/ 32 w 104"/>
                  <a:gd name="T75" fmla="*/ 35 h 79"/>
                  <a:gd name="T76" fmla="*/ 32 w 104"/>
                  <a:gd name="T77" fmla="*/ 32 h 79"/>
                  <a:gd name="T78" fmla="*/ 32 w 104"/>
                  <a:gd name="T79" fmla="*/ 22 h 79"/>
                  <a:gd name="T80" fmla="*/ 71 w 104"/>
                  <a:gd name="T81" fmla="*/ 22 h 79"/>
                  <a:gd name="T82" fmla="*/ 71 w 104"/>
                  <a:gd name="T83" fmla="*/ 25 h 79"/>
                  <a:gd name="T84" fmla="*/ 32 w 104"/>
                  <a:gd name="T85" fmla="*/ 25 h 79"/>
                  <a:gd name="T86" fmla="*/ 32 w 104"/>
                  <a:gd name="T87" fmla="*/ 22 h 79"/>
                  <a:gd name="T88" fmla="*/ 3 w 104"/>
                  <a:gd name="T89" fmla="*/ 66 h 79"/>
                  <a:gd name="T90" fmla="*/ 9 w 104"/>
                  <a:gd name="T91" fmla="*/ 68 h 79"/>
                  <a:gd name="T92" fmla="*/ 9 w 104"/>
                  <a:gd name="T93" fmla="*/ 74 h 79"/>
                  <a:gd name="T94" fmla="*/ 5 w 104"/>
                  <a:gd name="T95" fmla="*/ 79 h 79"/>
                  <a:gd name="T96" fmla="*/ 2 w 104"/>
                  <a:gd name="T97" fmla="*/ 78 h 79"/>
                  <a:gd name="T98" fmla="*/ 0 w 104"/>
                  <a:gd name="T99" fmla="*/ 72 h 79"/>
                  <a:gd name="T100" fmla="*/ 3 w 104"/>
                  <a:gd name="T101" fmla="*/ 66 h 79"/>
                  <a:gd name="T102" fmla="*/ 4 w 104"/>
                  <a:gd name="T103" fmla="*/ 48 h 79"/>
                  <a:gd name="T104" fmla="*/ 2 w 104"/>
                  <a:gd name="T105" fmla="*/ 65 h 79"/>
                  <a:gd name="T106" fmla="*/ 12 w 104"/>
                  <a:gd name="T107" fmla="*/ 67 h 79"/>
                  <a:gd name="T108" fmla="*/ 17 w 104"/>
                  <a:gd name="T109" fmla="*/ 51 h 79"/>
                  <a:gd name="T110" fmla="*/ 4 w 104"/>
                  <a:gd name="T11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79">
                    <a:moveTo>
                      <a:pt x="16" y="2"/>
                    </a:moveTo>
                    <a:cubicBezTo>
                      <a:pt x="21" y="0"/>
                      <a:pt x="24" y="1"/>
                      <a:pt x="27" y="4"/>
                    </a:cubicBezTo>
                    <a:cubicBezTo>
                      <a:pt x="26" y="20"/>
                      <a:pt x="23" y="35"/>
                      <a:pt x="19" y="48"/>
                    </a:cubicBezTo>
                    <a:cubicBezTo>
                      <a:pt x="14" y="47"/>
                      <a:pt x="9" y="46"/>
                      <a:pt x="4" y="45"/>
                    </a:cubicBezTo>
                    <a:cubicBezTo>
                      <a:pt x="6" y="29"/>
                      <a:pt x="10" y="15"/>
                      <a:pt x="16" y="2"/>
                    </a:cubicBezTo>
                    <a:close/>
                    <a:moveTo>
                      <a:pt x="18" y="65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69" y="72"/>
                      <a:pt x="74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4"/>
                      <a:pt x="31" y="17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79" y="65"/>
                      <a:pt x="57" y="65"/>
                      <a:pt x="18" y="65"/>
                    </a:cubicBezTo>
                    <a:close/>
                    <a:moveTo>
                      <a:pt x="95" y="26"/>
                    </a:move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95" y="26"/>
                      <a:pt x="95" y="26"/>
                      <a:pt x="95" y="26"/>
                    </a:cubicBezTo>
                    <a:close/>
                    <a:moveTo>
                      <a:pt x="32" y="43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3"/>
                      <a:pt x="32" y="43"/>
                      <a:pt x="32" y="43"/>
                    </a:cubicBezTo>
                    <a:close/>
                    <a:moveTo>
                      <a:pt x="32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2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2"/>
                      <a:pt x="32" y="22"/>
                      <a:pt x="32" y="22"/>
                    </a:cubicBezTo>
                    <a:close/>
                    <a:moveTo>
                      <a:pt x="3" y="66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3" y="79"/>
                      <a:pt x="2" y="7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" y="48"/>
                    </a:moveTo>
                    <a:cubicBezTo>
                      <a:pt x="3" y="53"/>
                      <a:pt x="3" y="59"/>
                      <a:pt x="2" y="65"/>
                    </a:cubicBezTo>
                    <a:cubicBezTo>
                      <a:pt x="5" y="65"/>
                      <a:pt x="9" y="66"/>
                      <a:pt x="12" y="67"/>
                    </a:cubicBezTo>
                    <a:cubicBezTo>
                      <a:pt x="14" y="61"/>
                      <a:pt x="15" y="56"/>
                      <a:pt x="17" y="51"/>
                    </a:cubicBezTo>
                    <a:cubicBezTo>
                      <a:pt x="13" y="50"/>
                      <a:pt x="9" y="49"/>
                      <a:pt x="4" y="4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3" name="图形 2" descr="打开的书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22" y="3689165"/>
            <a:ext cx="439077" cy="439077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9860" y="3730301"/>
            <a:ext cx="490742" cy="490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391"/>
    </mc:Choice>
    <mc:Fallback>
      <p:transition advTm="53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4"/>
          <p:cNvSpPr txBox="1"/>
          <p:nvPr/>
        </p:nvSpPr>
        <p:spPr>
          <a:xfrm>
            <a:off x="11152" y="540803"/>
            <a:ext cx="5066981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向量的坐标表示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5" name="Group 13"/>
          <p:cNvGrpSpPr/>
          <p:nvPr/>
        </p:nvGrpSpPr>
        <p:grpSpPr bwMode="auto">
          <a:xfrm>
            <a:off x="6427928" y="2280458"/>
            <a:ext cx="2305050" cy="2657475"/>
            <a:chOff x="4032" y="1658"/>
            <a:chExt cx="1452" cy="1674"/>
          </a:xfrm>
        </p:grpSpPr>
        <p:grpSp>
          <p:nvGrpSpPr>
            <p:cNvPr id="46" name="Group 14"/>
            <p:cNvGrpSpPr/>
            <p:nvPr/>
          </p:nvGrpSpPr>
          <p:grpSpPr bwMode="auto">
            <a:xfrm>
              <a:off x="4095" y="1674"/>
              <a:ext cx="1382" cy="1458"/>
              <a:chOff x="4095" y="1674"/>
              <a:chExt cx="1382" cy="1458"/>
            </a:xfrm>
          </p:grpSpPr>
          <p:sp>
            <p:nvSpPr>
              <p:cNvPr id="51" name="Line 15"/>
              <p:cNvSpPr>
                <a:spLocks noChangeShapeType="1"/>
              </p:cNvSpPr>
              <p:nvPr/>
            </p:nvSpPr>
            <p:spPr bwMode="auto">
              <a:xfrm>
                <a:off x="4364" y="2633"/>
                <a:ext cx="111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Line 16"/>
              <p:cNvSpPr>
                <a:spLocks noChangeShapeType="1"/>
              </p:cNvSpPr>
              <p:nvPr/>
            </p:nvSpPr>
            <p:spPr bwMode="auto">
              <a:xfrm flipV="1">
                <a:off x="4364" y="1674"/>
                <a:ext cx="0" cy="9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Line 17"/>
              <p:cNvSpPr>
                <a:spLocks noChangeShapeType="1"/>
              </p:cNvSpPr>
              <p:nvPr/>
            </p:nvSpPr>
            <p:spPr bwMode="auto">
              <a:xfrm flipH="1">
                <a:off x="4095" y="2633"/>
                <a:ext cx="269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47" name="Object 18"/>
            <p:cNvGraphicFramePr>
              <a:graphicFrameLocks noChangeAspect="1"/>
            </p:cNvGraphicFramePr>
            <p:nvPr/>
          </p:nvGraphicFramePr>
          <p:xfrm>
            <a:off x="4032" y="3140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7" name="Equation" r:id="rId1" imgW="5486400" imgH="7315200" progId="Equation.DSMT4">
                    <p:embed/>
                  </p:oleObj>
                </mc:Choice>
                <mc:Fallback>
                  <p:oleObj name="Equation" r:id="rId1" imgW="5486400" imgH="73152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140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19"/>
            <p:cNvGraphicFramePr>
              <a:graphicFrameLocks noChangeAspect="1"/>
            </p:cNvGraphicFramePr>
            <p:nvPr/>
          </p:nvGraphicFramePr>
          <p:xfrm>
            <a:off x="4180" y="2520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8" name="Equation" r:id="rId3" imgW="7010400" imgH="7620000" progId="Equation.DSMT4">
                    <p:embed/>
                  </p:oleObj>
                </mc:Choice>
                <mc:Fallback>
                  <p:oleObj name="Equation" r:id="rId3" imgW="7010400" imgH="76200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0" y="2520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20"/>
            <p:cNvGraphicFramePr>
              <a:graphicFrameLocks noChangeAspect="1"/>
            </p:cNvGraphicFramePr>
            <p:nvPr/>
          </p:nvGraphicFramePr>
          <p:xfrm>
            <a:off x="5324" y="2692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9" name="Equation" r:id="rId5" imgW="6096000" imgH="7315200" progId="Equation.DSMT4">
                    <p:embed/>
                  </p:oleObj>
                </mc:Choice>
                <mc:Fallback>
                  <p:oleObj name="Equation" r:id="rId5" imgW="6096000" imgH="73152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4" y="2692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21"/>
            <p:cNvGraphicFramePr>
              <a:graphicFrameLocks noChangeAspect="1"/>
            </p:cNvGraphicFramePr>
            <p:nvPr/>
          </p:nvGraphicFramePr>
          <p:xfrm>
            <a:off x="4434" y="1658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0" name="Equation" r:id="rId7" imgW="5181600" imgH="7315200" progId="Equation.DSMT4">
                    <p:embed/>
                  </p:oleObj>
                </mc:Choice>
                <mc:Fallback>
                  <p:oleObj name="Equation" r:id="rId7" imgW="5181600" imgH="73152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4" y="1658"/>
                          <a:ext cx="1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Line 2"/>
          <p:cNvSpPr>
            <a:spLocks noChangeShapeType="1"/>
          </p:cNvSpPr>
          <p:nvPr/>
        </p:nvSpPr>
        <p:spPr bwMode="auto">
          <a:xfrm>
            <a:off x="6958153" y="3844145"/>
            <a:ext cx="1096963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12379" y="1064023"/>
            <a:ext cx="365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在空间直角坐标系下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Object 6"/>
          <p:cNvGraphicFramePr>
            <a:graphicFrameLocks noChangeAspect="1"/>
          </p:cNvGraphicFramePr>
          <p:nvPr/>
        </p:nvGraphicFramePr>
        <p:xfrm>
          <a:off x="2432958" y="2116998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" name="Equation" r:id="rId9" imgW="38709600" imgH="9448800" progId="Equation.DSMT4">
                  <p:embed/>
                </p:oleObj>
              </mc:Choice>
              <mc:Fallback>
                <p:oleObj name="Equation" r:id="rId9" imgW="38709600" imgH="9448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958" y="2116998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4049329" y="206849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Object 9"/>
          <p:cNvGraphicFramePr>
            <a:graphicFrameLocks noChangeAspect="1"/>
          </p:cNvGraphicFramePr>
          <p:nvPr/>
        </p:nvGraphicFramePr>
        <p:xfrm>
          <a:off x="643466" y="4031940"/>
          <a:ext cx="2730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" name="Equation" r:id="rId11" imgW="3033395" imgH="546100" progId="Equation.3">
                  <p:embed/>
                </p:oleObj>
              </mc:Choice>
              <mc:Fallback>
                <p:oleObj name="Equation" r:id="rId11" imgW="3033395" imgH="546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66" y="4031940"/>
                        <a:ext cx="2730500" cy="495300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908084" y="4710015"/>
          <a:ext cx="1536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" name="Equation" r:id="rId13" imgW="1795145" imgH="479425" progId="Equation.3">
                  <p:embed/>
                </p:oleObj>
              </mc:Choice>
              <mc:Fallback>
                <p:oleObj name="Equation" r:id="rId13" imgW="1795145" imgH="47942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84" y="4710015"/>
                        <a:ext cx="1536700" cy="406400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ine 11"/>
          <p:cNvSpPr>
            <a:spLocks noChangeShapeType="1"/>
          </p:cNvSpPr>
          <p:nvPr/>
        </p:nvSpPr>
        <p:spPr bwMode="auto">
          <a:xfrm>
            <a:off x="8055116" y="3296458"/>
            <a:ext cx="0" cy="11572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 flipV="1">
            <a:off x="6954978" y="3280583"/>
            <a:ext cx="1096963" cy="547687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23"/>
          <p:cNvGraphicFramePr>
            <a:graphicFrameLocks noChangeAspect="1"/>
          </p:cNvGraphicFramePr>
          <p:nvPr/>
        </p:nvGraphicFramePr>
        <p:xfrm>
          <a:off x="7823341" y="4474655"/>
          <a:ext cx="342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" name="Equation" r:id="rId15" imgW="8229600" imgH="9144000" progId="Equation.DSMT4">
                  <p:embed/>
                </p:oleObj>
              </mc:Choice>
              <mc:Fallback>
                <p:oleObj name="Equation" r:id="rId15" imgW="8229600" imgH="9144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3341" y="4474655"/>
                        <a:ext cx="342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25"/>
          <p:cNvGraphicFramePr>
            <a:graphicFrameLocks noChangeAspect="1"/>
          </p:cNvGraphicFramePr>
          <p:nvPr/>
        </p:nvGraphicFramePr>
        <p:xfrm>
          <a:off x="6669228" y="2471230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5" name="Equation" r:id="rId17" imgW="7010400" imgH="9448800" progId="Equation.DSMT4">
                  <p:embed/>
                </p:oleObj>
              </mc:Choice>
              <mc:Fallback>
                <p:oleObj name="Equation" r:id="rId17" imgW="7010400" imgH="9448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228" y="2471230"/>
                        <a:ext cx="292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Line 26"/>
          <p:cNvSpPr>
            <a:spLocks noChangeShapeType="1"/>
          </p:cNvSpPr>
          <p:nvPr/>
        </p:nvSpPr>
        <p:spPr bwMode="auto">
          <a:xfrm flipH="1">
            <a:off x="6775591" y="3828270"/>
            <a:ext cx="182562" cy="30480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Line 27"/>
          <p:cNvSpPr>
            <a:spLocks noChangeShapeType="1"/>
          </p:cNvSpPr>
          <p:nvPr/>
        </p:nvSpPr>
        <p:spPr bwMode="auto">
          <a:xfrm>
            <a:off x="6958153" y="3828270"/>
            <a:ext cx="427038" cy="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Line 28"/>
          <p:cNvSpPr>
            <a:spLocks noChangeShapeType="1"/>
          </p:cNvSpPr>
          <p:nvPr/>
        </p:nvSpPr>
        <p:spPr bwMode="auto">
          <a:xfrm flipV="1">
            <a:off x="6958153" y="3383770"/>
            <a:ext cx="0" cy="460375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Object 29"/>
          <p:cNvGraphicFramePr>
            <a:graphicFrameLocks noChangeAspect="1"/>
          </p:cNvGraphicFramePr>
          <p:nvPr/>
        </p:nvGraphicFramePr>
        <p:xfrm>
          <a:off x="6439041" y="3830130"/>
          <a:ext cx="203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" name="Equation" r:id="rId19" imgW="4876800" imgH="9144000" progId="Equation.DSMT4">
                  <p:embed/>
                </p:oleObj>
              </mc:Choice>
              <mc:Fallback>
                <p:oleObj name="Equation" r:id="rId19" imgW="4876800" imgH="91440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041" y="3830130"/>
                        <a:ext cx="203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30"/>
          <p:cNvGraphicFramePr>
            <a:graphicFrameLocks noChangeAspect="1"/>
          </p:cNvGraphicFramePr>
          <p:nvPr/>
        </p:nvGraphicFramePr>
        <p:xfrm>
          <a:off x="7113728" y="3388805"/>
          <a:ext cx="24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" name="Equation" r:id="rId21" imgW="5791200" imgH="10972800" progId="Equation.DSMT4">
                  <p:embed/>
                </p:oleObj>
              </mc:Choice>
              <mc:Fallback>
                <p:oleObj name="Equation" r:id="rId21" imgW="5791200" imgH="10972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728" y="3388805"/>
                        <a:ext cx="241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31"/>
          <p:cNvGraphicFramePr>
            <a:graphicFrameLocks noChangeAspect="1"/>
          </p:cNvGraphicFramePr>
          <p:nvPr/>
        </p:nvGraphicFramePr>
        <p:xfrm>
          <a:off x="6608903" y="3280855"/>
          <a:ext cx="241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" name="Equation" r:id="rId23" imgW="5791200" imgH="9753600" progId="Equation.DSMT4">
                  <p:embed/>
                </p:oleObj>
              </mc:Choice>
              <mc:Fallback>
                <p:oleObj name="Equation" r:id="rId23" imgW="5791200" imgH="9753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903" y="3280855"/>
                        <a:ext cx="241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Line 32"/>
          <p:cNvSpPr>
            <a:spLocks noChangeShapeType="1"/>
          </p:cNvSpPr>
          <p:nvPr/>
        </p:nvSpPr>
        <p:spPr bwMode="auto">
          <a:xfrm flipH="1">
            <a:off x="6593028" y="4453745"/>
            <a:ext cx="14620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Line 34"/>
          <p:cNvSpPr>
            <a:spLocks noChangeShapeType="1"/>
          </p:cNvSpPr>
          <p:nvPr/>
        </p:nvSpPr>
        <p:spPr bwMode="auto">
          <a:xfrm>
            <a:off x="6958153" y="2686858"/>
            <a:ext cx="1096963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Object 35"/>
          <p:cNvGraphicFramePr>
            <a:graphicFrameLocks noChangeAspect="1"/>
          </p:cNvGraphicFramePr>
          <p:nvPr/>
        </p:nvGraphicFramePr>
        <p:xfrm>
          <a:off x="6218378" y="4171443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" name="Equation" r:id="rId25" imgW="7010400" imgH="9448800" progId="Equation.DSMT4">
                  <p:embed/>
                </p:oleObj>
              </mc:Choice>
              <mc:Fallback>
                <p:oleObj name="Equation" r:id="rId25" imgW="7010400" imgH="94488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8378" y="4171443"/>
                        <a:ext cx="292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Line 36"/>
          <p:cNvSpPr>
            <a:spLocks noChangeShapeType="1"/>
          </p:cNvSpPr>
          <p:nvPr/>
        </p:nvSpPr>
        <p:spPr bwMode="auto">
          <a:xfrm flipV="1">
            <a:off x="8055116" y="3296458"/>
            <a:ext cx="0" cy="1157287"/>
          </a:xfrm>
          <a:prstGeom prst="line">
            <a:avLst/>
          </a:prstGeom>
          <a:noFill/>
          <a:ln w="19050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7" name="Object 37"/>
          <p:cNvGraphicFramePr>
            <a:graphicFrameLocks noChangeAspect="1"/>
          </p:cNvGraphicFramePr>
          <p:nvPr/>
        </p:nvGraphicFramePr>
        <p:xfrm>
          <a:off x="917027" y="1610724"/>
          <a:ext cx="559593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" name="Equation" r:id="rId27" imgW="133502400" imgH="10058400" progId="Equation.DSMT4">
                  <p:embed/>
                </p:oleObj>
              </mc:Choice>
              <mc:Fallback>
                <p:oleObj name="Equation" r:id="rId27" imgW="133502400" imgH="100584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027" y="1610724"/>
                        <a:ext cx="559593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38"/>
          <p:cNvSpPr txBox="1">
            <a:spLocks noChangeArrowheads="1"/>
          </p:cNvSpPr>
          <p:nvPr/>
        </p:nvSpPr>
        <p:spPr bwMode="auto">
          <a:xfrm>
            <a:off x="6486915" y="1593640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Line 39"/>
          <p:cNvSpPr>
            <a:spLocks noChangeShapeType="1"/>
          </p:cNvSpPr>
          <p:nvPr/>
        </p:nvSpPr>
        <p:spPr bwMode="auto">
          <a:xfrm>
            <a:off x="1641174" y="3112295"/>
            <a:ext cx="0" cy="838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0" name="Object 43"/>
          <p:cNvGraphicFramePr>
            <a:graphicFrameLocks noChangeAspect="1"/>
          </p:cNvGraphicFramePr>
          <p:nvPr/>
        </p:nvGraphicFramePr>
        <p:xfrm>
          <a:off x="596375" y="5539845"/>
          <a:ext cx="2984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" name="Equation" r:id="rId29" imgW="71628000" imgH="10058400" progId="Equation.DSMT4">
                  <p:embed/>
                </p:oleObj>
              </mc:Choice>
              <mc:Fallback>
                <p:oleObj name="Equation" r:id="rId29" imgW="71628000" imgH="100584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375" y="5539845"/>
                        <a:ext cx="2984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44"/>
          <p:cNvGraphicFramePr>
            <a:graphicFrameLocks noChangeAspect="1"/>
          </p:cNvGraphicFramePr>
          <p:nvPr/>
        </p:nvGraphicFramePr>
        <p:xfrm>
          <a:off x="7507428" y="3177668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" name="Equation" r:id="rId31" imgW="5486400" imgH="9448800" progId="Equation.DSMT4">
                  <p:embed/>
                </p:oleObj>
              </mc:Choice>
              <mc:Fallback>
                <p:oleObj name="Equation" r:id="rId31" imgW="5486400" imgH="94488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428" y="3177668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" name="Group 49"/>
          <p:cNvGrpSpPr/>
          <p:nvPr/>
        </p:nvGrpSpPr>
        <p:grpSpPr bwMode="auto">
          <a:xfrm>
            <a:off x="848902" y="2641746"/>
            <a:ext cx="2122488" cy="376238"/>
            <a:chOff x="676" y="1924"/>
            <a:chExt cx="1337" cy="237"/>
          </a:xfrm>
        </p:grpSpPr>
        <p:graphicFrame>
          <p:nvGraphicFramePr>
            <p:cNvPr id="113" name="Object 50"/>
            <p:cNvGraphicFramePr>
              <a:graphicFrameLocks noChangeAspect="1"/>
            </p:cNvGraphicFramePr>
            <p:nvPr/>
          </p:nvGraphicFramePr>
          <p:xfrm>
            <a:off x="676" y="1945"/>
            <a:ext cx="132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3" name="Equation" r:id="rId33" imgW="50596800" imgH="8229600" progId="Equation.DSMT4">
                    <p:embed/>
                  </p:oleObj>
                </mc:Choice>
                <mc:Fallback>
                  <p:oleObj name="Equation" r:id="rId33" imgW="50596800" imgH="82296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" y="1945"/>
                          <a:ext cx="1328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Line 51"/>
            <p:cNvSpPr>
              <a:spLocks noChangeShapeType="1"/>
            </p:cNvSpPr>
            <p:nvPr/>
          </p:nvSpPr>
          <p:spPr bwMode="auto">
            <a:xfrm>
              <a:off x="692" y="1929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Line 52"/>
            <p:cNvSpPr>
              <a:spLocks noChangeShapeType="1"/>
            </p:cNvSpPr>
            <p:nvPr/>
          </p:nvSpPr>
          <p:spPr bwMode="auto">
            <a:xfrm>
              <a:off x="1185" y="1924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Line 53"/>
            <p:cNvSpPr>
              <a:spLocks noChangeShapeType="1"/>
            </p:cNvSpPr>
            <p:nvPr/>
          </p:nvSpPr>
          <p:spPr bwMode="auto">
            <a:xfrm>
              <a:off x="1685" y="1924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7" name="Group 54"/>
          <p:cNvGrpSpPr/>
          <p:nvPr/>
        </p:nvGrpSpPr>
        <p:grpSpPr bwMode="auto">
          <a:xfrm>
            <a:off x="3140546" y="2652061"/>
            <a:ext cx="2095500" cy="365125"/>
            <a:chOff x="2211" y="1918"/>
            <a:chExt cx="1320" cy="230"/>
          </a:xfrm>
        </p:grpSpPr>
        <p:graphicFrame>
          <p:nvGraphicFramePr>
            <p:cNvPr id="118" name="Object 55"/>
            <p:cNvGraphicFramePr>
              <a:graphicFrameLocks noChangeAspect="1"/>
            </p:cNvGraphicFramePr>
            <p:nvPr/>
          </p:nvGraphicFramePr>
          <p:xfrm>
            <a:off x="2211" y="1932"/>
            <a:ext cx="129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4" name="Equation" r:id="rId35" imgW="49377600" imgH="8229600" progId="Equation.DSMT4">
                    <p:embed/>
                  </p:oleObj>
                </mc:Choice>
                <mc:Fallback>
                  <p:oleObj name="Equation" r:id="rId35" imgW="49377600" imgH="8229600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" y="1932"/>
                          <a:ext cx="129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Line 56"/>
            <p:cNvSpPr>
              <a:spLocks noChangeShapeType="1"/>
            </p:cNvSpPr>
            <p:nvPr/>
          </p:nvSpPr>
          <p:spPr bwMode="auto">
            <a:xfrm>
              <a:off x="2370" y="191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Line 57"/>
            <p:cNvSpPr>
              <a:spLocks noChangeShapeType="1"/>
            </p:cNvSpPr>
            <p:nvPr/>
          </p:nvSpPr>
          <p:spPr bwMode="auto">
            <a:xfrm>
              <a:off x="2785" y="191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Line 58"/>
            <p:cNvSpPr>
              <a:spLocks noChangeShapeType="1"/>
            </p:cNvSpPr>
            <p:nvPr/>
          </p:nvSpPr>
          <p:spPr bwMode="auto">
            <a:xfrm>
              <a:off x="3203" y="1925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Group 66"/>
          <p:cNvGrpSpPr/>
          <p:nvPr/>
        </p:nvGrpSpPr>
        <p:grpSpPr bwMode="auto">
          <a:xfrm>
            <a:off x="1678128" y="3290902"/>
            <a:ext cx="1187450" cy="420688"/>
            <a:chOff x="960" y="2352"/>
            <a:chExt cx="748" cy="265"/>
          </a:xfrm>
        </p:grpSpPr>
        <p:graphicFrame>
          <p:nvGraphicFramePr>
            <p:cNvPr id="123" name="Object 67"/>
            <p:cNvGraphicFramePr>
              <a:graphicFrameLocks noChangeAspect="1"/>
            </p:cNvGraphicFramePr>
            <p:nvPr/>
          </p:nvGraphicFramePr>
          <p:xfrm>
            <a:off x="980" y="2368"/>
            <a:ext cx="72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5" name="Equation" r:id="rId37" imgW="27736800" imgH="9448800" progId="Equation.DSMT4">
                    <p:embed/>
                  </p:oleObj>
                </mc:Choice>
                <mc:Fallback>
                  <p:oleObj name="Equation" r:id="rId37" imgW="27736800" imgH="944880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0" y="2368"/>
                          <a:ext cx="72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" name="Line 68"/>
            <p:cNvSpPr>
              <a:spLocks noChangeShapeType="1"/>
            </p:cNvSpPr>
            <p:nvPr/>
          </p:nvSpPr>
          <p:spPr bwMode="auto">
            <a:xfrm>
              <a:off x="960" y="23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Group 69"/>
          <p:cNvGrpSpPr/>
          <p:nvPr/>
        </p:nvGrpSpPr>
        <p:grpSpPr bwMode="auto">
          <a:xfrm>
            <a:off x="3202128" y="3290898"/>
            <a:ext cx="1257300" cy="431800"/>
            <a:chOff x="1920" y="2352"/>
            <a:chExt cx="792" cy="272"/>
          </a:xfrm>
        </p:grpSpPr>
        <p:graphicFrame>
          <p:nvGraphicFramePr>
            <p:cNvPr id="126" name="Object 70"/>
            <p:cNvGraphicFramePr>
              <a:graphicFrameLocks noChangeAspect="1"/>
            </p:cNvGraphicFramePr>
            <p:nvPr/>
          </p:nvGraphicFramePr>
          <p:xfrm>
            <a:off x="1944" y="2374"/>
            <a:ext cx="768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6" name="Equation" r:id="rId39" imgW="29260800" imgH="9448800" progId="Equation.DSMT4">
                    <p:embed/>
                  </p:oleObj>
                </mc:Choice>
                <mc:Fallback>
                  <p:oleObj name="Equation" r:id="rId39" imgW="29260800" imgH="944880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2374"/>
                          <a:ext cx="768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Line 71"/>
            <p:cNvSpPr>
              <a:spLocks noChangeShapeType="1"/>
            </p:cNvSpPr>
            <p:nvPr/>
          </p:nvSpPr>
          <p:spPr bwMode="auto">
            <a:xfrm>
              <a:off x="1920" y="23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8" name="Group 72"/>
          <p:cNvGrpSpPr/>
          <p:nvPr/>
        </p:nvGrpSpPr>
        <p:grpSpPr bwMode="auto">
          <a:xfrm>
            <a:off x="4802328" y="3290903"/>
            <a:ext cx="1187450" cy="430213"/>
            <a:chOff x="2928" y="2352"/>
            <a:chExt cx="748" cy="271"/>
          </a:xfrm>
        </p:grpSpPr>
        <p:graphicFrame>
          <p:nvGraphicFramePr>
            <p:cNvPr id="129" name="Object 73"/>
            <p:cNvGraphicFramePr>
              <a:graphicFrameLocks noChangeAspect="1"/>
            </p:cNvGraphicFramePr>
            <p:nvPr/>
          </p:nvGraphicFramePr>
          <p:xfrm>
            <a:off x="2948" y="2357"/>
            <a:ext cx="72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7" name="Equation" r:id="rId41" imgW="27736800" imgH="10058400" progId="Equation.DSMT4">
                    <p:embed/>
                  </p:oleObj>
                </mc:Choice>
                <mc:Fallback>
                  <p:oleObj name="Equation" r:id="rId41" imgW="27736800" imgH="100584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2357"/>
                          <a:ext cx="72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Line 74"/>
            <p:cNvSpPr>
              <a:spLocks noChangeShapeType="1"/>
            </p:cNvSpPr>
            <p:nvPr/>
          </p:nvSpPr>
          <p:spPr bwMode="auto">
            <a:xfrm>
              <a:off x="2928" y="235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TextBox 67"/>
          <p:cNvSpPr txBox="1"/>
          <p:nvPr/>
        </p:nvSpPr>
        <p:spPr bwMode="auto">
          <a:xfrm>
            <a:off x="3431116" y="4017980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分解式表示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68"/>
          <p:cNvSpPr txBox="1"/>
          <p:nvPr/>
        </p:nvSpPr>
        <p:spPr bwMode="auto">
          <a:xfrm>
            <a:off x="3438263" y="4651605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坐标式表示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 Box 8"/>
          <p:cNvSpPr txBox="1">
            <a:spLocks noChangeArrowheads="1"/>
          </p:cNvSpPr>
          <p:nvPr/>
        </p:nvSpPr>
        <p:spPr bwMode="auto">
          <a:xfrm>
            <a:off x="3469892" y="5489999"/>
            <a:ext cx="464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沿三个坐标轴方向的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三．空间直角坐标系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55" grpId="0" autoUpdateAnimBg="0"/>
      <p:bldP spid="57" grpId="0" autoUpdateAnimBg="0"/>
      <p:bldP spid="60" grpId="0" animBg="1"/>
      <p:bldP spid="61" grpId="0" animBg="1"/>
      <p:bldP spid="64" grpId="0" animBg="1"/>
      <p:bldP spid="65" grpId="0" animBg="1"/>
      <p:bldP spid="66" grpId="0" animBg="1"/>
      <p:bldP spid="70" grpId="0" animBg="1"/>
      <p:bldP spid="104" grpId="0" animBg="1"/>
      <p:bldP spid="106" grpId="0" animBg="1"/>
      <p:bldP spid="108" grpId="0" autoUpdateAnimBg="0"/>
      <p:bldP spid="109" grpId="0" animBg="1"/>
      <p:bldP spid="131" grpId="0"/>
      <p:bldP spid="132" grpId="0"/>
      <p:bldP spid="13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8"/>
          <p:cNvSpPr txBox="1"/>
          <p:nvPr/>
        </p:nvSpPr>
        <p:spPr>
          <a:xfrm>
            <a:off x="8608" y="3560933"/>
            <a:ext cx="732805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6.1.1  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平行向量对应坐标成比例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-1" y="436838"/>
            <a:ext cx="544435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四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利用坐标作向量的线性运算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250066" y="1689460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3" name="Object 4"/>
          <p:cNvGraphicFramePr>
            <a:graphicFrameLocks noChangeAspect="1"/>
          </p:cNvGraphicFramePr>
          <p:nvPr/>
        </p:nvGraphicFramePr>
        <p:xfrm>
          <a:off x="891478" y="1714860"/>
          <a:ext cx="22161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2" name="Equation" r:id="rId1" imgW="53340000" imgH="11277600" progId="Equation.DSMT4">
                  <p:embed/>
                </p:oleObj>
              </mc:Choice>
              <mc:Fallback>
                <p:oleObj name="Equation" r:id="rId1" imgW="53340000" imgH="11277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478" y="1714860"/>
                        <a:ext cx="22161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5"/>
          <p:cNvGraphicFramePr>
            <a:graphicFrameLocks noChangeAspect="1"/>
          </p:cNvGraphicFramePr>
          <p:nvPr/>
        </p:nvGraphicFramePr>
        <p:xfrm>
          <a:off x="3482278" y="1682316"/>
          <a:ext cx="213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3" name="Equation" r:id="rId3" imgW="51206400" imgH="12801600" progId="Equation.DSMT4">
                  <p:embed/>
                </p:oleObj>
              </mc:Choice>
              <mc:Fallback>
                <p:oleObj name="Equation" r:id="rId3" imgW="51206400" imgH="12801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278" y="1682316"/>
                        <a:ext cx="2133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Box 6"/>
          <p:cNvSpPr txBox="1">
            <a:spLocks noChangeArrowheads="1"/>
          </p:cNvSpPr>
          <p:nvPr/>
        </p:nvSpPr>
        <p:spPr bwMode="auto">
          <a:xfrm>
            <a:off x="7336666" y="168946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Object 7"/>
          <p:cNvGraphicFramePr>
            <a:graphicFrameLocks noChangeAspect="1"/>
          </p:cNvGraphicFramePr>
          <p:nvPr/>
        </p:nvGraphicFramePr>
        <p:xfrm>
          <a:off x="1672528" y="2386780"/>
          <a:ext cx="1041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4" name="Equation" r:id="rId5" imgW="24993600" imgH="11582400" progId="Equation.DSMT4">
                  <p:embed/>
                </p:oleObj>
              </mc:Choice>
              <mc:Fallback>
                <p:oleObj name="Equation" r:id="rId5" imgW="24993600" imgH="115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28" y="2386780"/>
                        <a:ext cx="1041400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8"/>
          <p:cNvGraphicFramePr>
            <a:graphicFrameLocks noChangeAspect="1"/>
          </p:cNvGraphicFramePr>
          <p:nvPr/>
        </p:nvGraphicFramePr>
        <p:xfrm>
          <a:off x="2713928" y="2381224"/>
          <a:ext cx="3390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5" name="Equation" r:id="rId7" imgW="81381600" imgH="11277600" progId="Equation.DSMT4">
                  <p:embed/>
                </p:oleObj>
              </mc:Choice>
              <mc:Fallback>
                <p:oleObj name="Equation" r:id="rId7" imgW="81381600" imgH="11277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928" y="2381224"/>
                        <a:ext cx="339090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9"/>
          <p:cNvGraphicFramePr>
            <a:graphicFrameLocks noChangeAspect="1"/>
          </p:cNvGraphicFramePr>
          <p:nvPr/>
        </p:nvGraphicFramePr>
        <p:xfrm>
          <a:off x="1939228" y="3047097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6" name="Equation" r:id="rId9" imgW="18592800" imgH="9448800" progId="Equation.DSMT4">
                  <p:embed/>
                </p:oleObj>
              </mc:Choice>
              <mc:Fallback>
                <p:oleObj name="Equation" r:id="rId9" imgW="18592800" imgH="9448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228" y="3047097"/>
                        <a:ext cx="7747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0"/>
          <p:cNvGraphicFramePr>
            <a:graphicFrameLocks noChangeAspect="1"/>
          </p:cNvGraphicFramePr>
          <p:nvPr/>
        </p:nvGraphicFramePr>
        <p:xfrm>
          <a:off x="2713928" y="3021050"/>
          <a:ext cx="2298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7" name="Equation" r:id="rId11" imgW="55168800" imgH="11277600" progId="Equation.DSMT4">
                  <p:embed/>
                </p:oleObj>
              </mc:Choice>
              <mc:Fallback>
                <p:oleObj name="Equation" r:id="rId11" imgW="55168800" imgH="11277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928" y="3021050"/>
                        <a:ext cx="229870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1"/>
          <p:cNvGraphicFramePr>
            <a:graphicFrameLocks noChangeAspect="1"/>
          </p:cNvGraphicFramePr>
          <p:nvPr/>
        </p:nvGraphicFramePr>
        <p:xfrm>
          <a:off x="1989555" y="4256682"/>
          <a:ext cx="698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8" name="Equation" r:id="rId13" imgW="16764000" imgH="11582400" progId="Equation.DSMT4">
                  <p:embed/>
                </p:oleObj>
              </mc:Choice>
              <mc:Fallback>
                <p:oleObj name="Equation" r:id="rId13" imgW="16764000" imgH="1158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555" y="4256682"/>
                        <a:ext cx="698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2"/>
          <p:cNvGraphicFramePr>
            <a:graphicFrameLocks noChangeAspect="1"/>
          </p:cNvGraphicFramePr>
          <p:nvPr/>
        </p:nvGraphicFramePr>
        <p:xfrm>
          <a:off x="5812666" y="3595999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49" name="Equation" r:id="rId15" imgW="34747200" imgH="10058400" progId="Equation.DSMT4">
                  <p:embed/>
                </p:oleObj>
              </mc:Choice>
              <mc:Fallback>
                <p:oleObj name="Equation" r:id="rId15" imgW="34747200" imgH="10058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2666" y="3595999"/>
                        <a:ext cx="1447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Line 13"/>
          <p:cNvSpPr>
            <a:spLocks noChangeShapeType="1"/>
          </p:cNvSpPr>
          <p:nvPr/>
        </p:nvSpPr>
        <p:spPr bwMode="auto">
          <a:xfrm>
            <a:off x="2821343" y="445259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Line 14"/>
          <p:cNvSpPr>
            <a:spLocks noChangeShapeType="1"/>
          </p:cNvSpPr>
          <p:nvPr/>
        </p:nvSpPr>
        <p:spPr bwMode="auto">
          <a:xfrm flipH="1">
            <a:off x="2821343" y="4568477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Line 15"/>
          <p:cNvSpPr>
            <a:spLocks noChangeShapeType="1"/>
          </p:cNvSpPr>
          <p:nvPr/>
        </p:nvSpPr>
        <p:spPr bwMode="auto">
          <a:xfrm>
            <a:off x="2821343" y="5195540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Line 16"/>
          <p:cNvSpPr>
            <a:spLocks noChangeShapeType="1"/>
          </p:cNvSpPr>
          <p:nvPr/>
        </p:nvSpPr>
        <p:spPr bwMode="auto">
          <a:xfrm flipH="1">
            <a:off x="2821343" y="5330477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6" name="Object 17"/>
          <p:cNvGraphicFramePr>
            <a:graphicFrameLocks noChangeAspect="1"/>
          </p:cNvGraphicFramePr>
          <p:nvPr/>
        </p:nvGraphicFramePr>
        <p:xfrm>
          <a:off x="3831055" y="4256682"/>
          <a:ext cx="1054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0" name="Equation" r:id="rId17" imgW="25298400" imgH="11582400" progId="Equation.DSMT4">
                  <p:embed/>
                </p:oleObj>
              </mc:Choice>
              <mc:Fallback>
                <p:oleObj name="Equation" r:id="rId17" imgW="25298400" imgH="11582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055" y="4256682"/>
                        <a:ext cx="10541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8"/>
          <p:cNvGraphicFramePr>
            <a:graphicFrameLocks noChangeAspect="1"/>
          </p:cNvGraphicFramePr>
          <p:nvPr/>
        </p:nvGraphicFramePr>
        <p:xfrm>
          <a:off x="6714366" y="4208774"/>
          <a:ext cx="1257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1" name="Equation" r:id="rId19" imgW="30175200" imgH="10363200" progId="Equation.DSMT4">
                  <p:embed/>
                </p:oleObj>
              </mc:Choice>
              <mc:Fallback>
                <p:oleObj name="Equation" r:id="rId19" imgW="30175200" imgH="10363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366" y="4208774"/>
                        <a:ext cx="12573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9"/>
          <p:cNvGraphicFramePr>
            <a:graphicFrameLocks noChangeAspect="1"/>
          </p:cNvGraphicFramePr>
          <p:nvPr/>
        </p:nvGraphicFramePr>
        <p:xfrm>
          <a:off x="6714366" y="4729474"/>
          <a:ext cx="1295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2" name="Equation" r:id="rId21" imgW="31089600" imgH="11277600" progId="Equation.DSMT4">
                  <p:embed/>
                </p:oleObj>
              </mc:Choice>
              <mc:Fallback>
                <p:oleObj name="Equation" r:id="rId21" imgW="31089600" imgH="11277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366" y="4729474"/>
                        <a:ext cx="1295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0"/>
          <p:cNvGraphicFramePr>
            <a:graphicFrameLocks noChangeAspect="1"/>
          </p:cNvGraphicFramePr>
          <p:nvPr/>
        </p:nvGraphicFramePr>
        <p:xfrm>
          <a:off x="6714366" y="5345424"/>
          <a:ext cx="124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3" name="Equation" r:id="rId23" imgW="29870400" imgH="10363200" progId="Equation.DSMT4">
                  <p:embed/>
                </p:oleObj>
              </mc:Choice>
              <mc:Fallback>
                <p:oleObj name="Equation" r:id="rId23" imgW="29870400" imgH="10363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4366" y="5345424"/>
                        <a:ext cx="1244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21"/>
          <p:cNvGraphicFramePr>
            <a:graphicFrameLocks noChangeAspect="1"/>
          </p:cNvGraphicFramePr>
          <p:nvPr/>
        </p:nvGraphicFramePr>
        <p:xfrm>
          <a:off x="3809937" y="4777377"/>
          <a:ext cx="706918" cy="976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4" name="Equation" r:id="rId25" imgW="16764000" imgH="22250400" progId="Equation.DSMT4">
                  <p:embed/>
                </p:oleObj>
              </mc:Choice>
              <mc:Fallback>
                <p:oleObj name="Equation" r:id="rId25" imgW="16764000" imgH="222504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37" y="4777377"/>
                        <a:ext cx="706918" cy="97640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22"/>
          <p:cNvGraphicFramePr>
            <a:graphicFrameLocks noChangeAspect="1"/>
          </p:cNvGraphicFramePr>
          <p:nvPr/>
        </p:nvGraphicFramePr>
        <p:xfrm>
          <a:off x="4499270" y="4766178"/>
          <a:ext cx="691324" cy="987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5" name="Equation" r:id="rId27" imgW="17068800" imgH="24384000" progId="Equation.DSMT4">
                  <p:embed/>
                </p:oleObj>
              </mc:Choice>
              <mc:Fallback>
                <p:oleObj name="Equation" r:id="rId27" imgW="17068800" imgH="24384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270" y="4766178"/>
                        <a:ext cx="691324" cy="98760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23"/>
          <p:cNvGraphicFramePr>
            <a:graphicFrameLocks noChangeAspect="1"/>
          </p:cNvGraphicFramePr>
          <p:nvPr/>
        </p:nvGraphicFramePr>
        <p:xfrm>
          <a:off x="5190594" y="4777376"/>
          <a:ext cx="447520" cy="97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6" name="Equation" r:id="rId29" imgW="10058400" imgH="21945600" progId="Equation.DSMT4">
                  <p:embed/>
                </p:oleObj>
              </mc:Choice>
              <mc:Fallback>
                <p:oleObj name="Equation" r:id="rId29" imgW="10058400" imgH="219456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594" y="4777376"/>
                        <a:ext cx="447520" cy="97640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Rectangle 24"/>
          <p:cNvSpPr>
            <a:spLocks noChangeArrowheads="1"/>
          </p:cNvSpPr>
          <p:nvPr/>
        </p:nvSpPr>
        <p:spPr bwMode="auto">
          <a:xfrm>
            <a:off x="6536566" y="4088124"/>
            <a:ext cx="1600200" cy="1752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5" name="Object 26"/>
          <p:cNvGraphicFramePr>
            <a:graphicFrameLocks noChangeAspect="1"/>
          </p:cNvGraphicFramePr>
          <p:nvPr/>
        </p:nvGraphicFramePr>
        <p:xfrm>
          <a:off x="5831778" y="1726766"/>
          <a:ext cx="1511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7" name="Equation" r:id="rId31" imgW="36271200" imgH="10668000" progId="Equation.DSMT4">
                  <p:embed/>
                </p:oleObj>
              </mc:Choice>
              <mc:Fallback>
                <p:oleObj name="Equation" r:id="rId31" imgW="36271200" imgH="106680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1778" y="1726766"/>
                        <a:ext cx="1511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Box 14"/>
          <p:cNvSpPr txBox="1"/>
          <p:nvPr/>
        </p:nvSpPr>
        <p:spPr>
          <a:xfrm>
            <a:off x="0" y="1106677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向量的线性运算、共线向量的表示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23" grpId="0" animBg="1"/>
      <p:bldP spid="72" grpId="0" autoUpdateAnimBg="0"/>
      <p:bldP spid="75" grpId="0" autoUpdateAnimBg="0"/>
      <p:bldP spid="82" grpId="0" animBg="1"/>
      <p:bldP spid="83" grpId="0" animBg="1"/>
      <p:bldP spid="84" grpId="0" animBg="1"/>
      <p:bldP spid="85" grpId="0" animBg="1"/>
      <p:bldP spid="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圆角 50"/>
          <p:cNvSpPr/>
          <p:nvPr/>
        </p:nvSpPr>
        <p:spPr>
          <a:xfrm>
            <a:off x="0" y="493170"/>
            <a:ext cx="9028488" cy="22334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655364" y="505671"/>
            <a:ext cx="9144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2.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55464" y="527896"/>
            <a:ext cx="48013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求解以向量为未知元的线性方程组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4"/>
          <p:cNvSpPr/>
          <p:nvPr/>
        </p:nvSpPr>
        <p:spPr bwMode="auto">
          <a:xfrm>
            <a:off x="2554014" y="1213696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5"/>
          <p:cNvGraphicFramePr>
            <a:graphicFrameLocks noChangeAspect="1"/>
          </p:cNvGraphicFramePr>
          <p:nvPr/>
        </p:nvGraphicFramePr>
        <p:xfrm>
          <a:off x="2896914" y="1213696"/>
          <a:ext cx="1701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7" name="Equation" r:id="rId1" imgW="40843200" imgH="9448800" progId="Equation.DSMT4">
                  <p:embed/>
                </p:oleObj>
              </mc:Choice>
              <mc:Fallback>
                <p:oleObj name="Equation" r:id="rId1" imgW="40843200" imgH="9448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914" y="1213696"/>
                        <a:ext cx="17018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2884214" y="1740746"/>
          <a:ext cx="1727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8" name="Equation" r:id="rId3" imgW="41452800" imgH="11582400" progId="Equation.DSMT4">
                  <p:embed/>
                </p:oleObj>
              </mc:Choice>
              <mc:Fallback>
                <p:oleObj name="Equation" r:id="rId3" imgW="414528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214" y="1740746"/>
                        <a:ext cx="17272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7"/>
          <p:cNvGraphicFramePr>
            <a:graphicFrameLocks noChangeAspect="1"/>
          </p:cNvGraphicFramePr>
          <p:nvPr/>
        </p:nvGraphicFramePr>
        <p:xfrm>
          <a:off x="668064" y="2277469"/>
          <a:ext cx="4076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9" name="Equation" r:id="rId5" imgW="97840800" imgH="10058400" progId="Equation.DSMT4">
                  <p:embed/>
                </p:oleObj>
              </mc:Choice>
              <mc:Fallback>
                <p:oleObj name="Equation" r:id="rId5" imgW="97840800" imgH="10058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64" y="2277469"/>
                        <a:ext cx="40767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655364" y="2904384"/>
            <a:ext cx="6719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5509939" y="1061296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5525814" y="1639146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1477552" y="2887361"/>
            <a:ext cx="2457724" cy="46166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2×①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3×② 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Object 12"/>
          <p:cNvGraphicFramePr>
            <a:graphicFrameLocks noChangeAspect="1"/>
          </p:cNvGraphicFramePr>
          <p:nvPr/>
        </p:nvGraphicFramePr>
        <p:xfrm>
          <a:off x="2134914" y="3493346"/>
          <a:ext cx="1778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" name="Equation" r:id="rId7" imgW="42672000" imgH="11582400" progId="Equation.DSMT4">
                  <p:embed/>
                </p:oleObj>
              </mc:Choice>
              <mc:Fallback>
                <p:oleObj name="Equation" r:id="rId7" imgW="42672000" imgH="11582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914" y="3493346"/>
                        <a:ext cx="17780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3"/>
          <p:cNvGraphicFramePr>
            <a:graphicFrameLocks noChangeAspect="1"/>
          </p:cNvGraphicFramePr>
          <p:nvPr/>
        </p:nvGraphicFramePr>
        <p:xfrm>
          <a:off x="4039914" y="3556846"/>
          <a:ext cx="172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" name="Equation" r:id="rId9" imgW="41452800" imgH="9448800" progId="Equation.DSMT4">
                  <p:embed/>
                </p:oleObj>
              </mc:Choice>
              <mc:Fallback>
                <p:oleObj name="Equation" r:id="rId9" imgW="41452800" imgH="9448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914" y="3556846"/>
                        <a:ext cx="17272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14"/>
          <p:cNvSpPr txBox="1">
            <a:spLocks noChangeArrowheads="1"/>
          </p:cNvSpPr>
          <p:nvPr/>
        </p:nvSpPr>
        <p:spPr bwMode="auto">
          <a:xfrm>
            <a:off x="1563414" y="4153746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代入②得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Object 15"/>
          <p:cNvGraphicFramePr>
            <a:graphicFrameLocks noChangeAspect="1"/>
          </p:cNvGraphicFramePr>
          <p:nvPr/>
        </p:nvGraphicFramePr>
        <p:xfrm>
          <a:off x="2134914" y="4615411"/>
          <a:ext cx="2082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2" name="Equation" r:id="rId11" imgW="49987200" imgH="19812000" progId="Equation.DSMT4">
                  <p:embed/>
                </p:oleObj>
              </mc:Choice>
              <mc:Fallback>
                <p:oleObj name="Equation" r:id="rId11" imgW="49987200" imgH="19812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914" y="4615411"/>
                        <a:ext cx="208280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6"/>
          <p:cNvGraphicFramePr>
            <a:graphicFrameLocks noChangeAspect="1"/>
          </p:cNvGraphicFramePr>
          <p:nvPr/>
        </p:nvGraphicFramePr>
        <p:xfrm>
          <a:off x="4357414" y="4837661"/>
          <a:ext cx="1905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3" name="Equation" r:id="rId13" imgW="45720000" imgH="9448800" progId="Equation.DSMT4">
                  <p:embed/>
                </p:oleObj>
              </mc:Choice>
              <mc:Fallback>
                <p:oleObj name="Equation" r:id="rId13" imgW="45720000" imgH="9448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414" y="4837661"/>
                        <a:ext cx="1905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/>
          <p:cNvSpPr/>
          <p:nvPr/>
        </p:nvSpPr>
        <p:spPr>
          <a:xfrm>
            <a:off x="0" y="5518799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注：这种方程的“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”已经从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实数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扩充到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向量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了，此时消元法只能通过数乘和加法。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7" grpId="0" animBg="1"/>
      <p:bldP spid="41" grpId="0" autoUpdateAnimBg="0" build="p"/>
      <p:bldP spid="42" grpId="0" autoUpdateAnimBg="0" build="p"/>
      <p:bldP spid="43" grpId="0" autoUpdateAnimBg="0" build="p"/>
      <p:bldP spid="44" grpId="0" animBg="1"/>
      <p:bldP spid="47" grpId="0" autoUpdateAnimBg="0" build="p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0" y="54351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6.1.2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（线段的定比分点公式）</a:t>
            </a:r>
            <a:endParaRPr lang="zh-CN" altLang="en-US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502862" y="1097857"/>
            <a:ext cx="266065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+mn-ea"/>
                <a:ea typeface="+mn-ea"/>
                <a:cs typeface="Times New Roman" panose="02020603050405020304" pitchFamily="18" charset="0"/>
              </a:rPr>
              <a:t>已知两点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115512" y="1707457"/>
            <a:ext cx="441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直线上有一点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514895" y="3182718"/>
            <a:ext cx="3041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3064420" y="3184207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2" name="Equation" r:id="rId1" imgW="30175200" imgH="9448800" progId="Equation.DSMT4">
                  <p:embed/>
                </p:oleObj>
              </mc:Choice>
              <mc:Fallback>
                <p:oleObj name="Equation" r:id="rId1" imgW="30175200" imgH="9448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4420" y="3184207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4353470" y="3143929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如图所示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7617087" y="2635746"/>
            <a:ext cx="61912" cy="523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8"/>
          <p:cNvSpPr>
            <a:spLocks noChangeArrowheads="1"/>
          </p:cNvSpPr>
          <p:nvPr/>
        </p:nvSpPr>
        <p:spPr bwMode="auto">
          <a:xfrm>
            <a:off x="8236212" y="3834309"/>
            <a:ext cx="61912" cy="5873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Line 9"/>
          <p:cNvSpPr>
            <a:spLocks noChangeShapeType="1"/>
          </p:cNvSpPr>
          <p:nvPr/>
        </p:nvSpPr>
        <p:spPr bwMode="auto">
          <a:xfrm>
            <a:off x="7661537" y="2650034"/>
            <a:ext cx="609600" cy="1217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Line 10"/>
          <p:cNvSpPr>
            <a:spLocks noChangeShapeType="1"/>
          </p:cNvSpPr>
          <p:nvPr/>
        </p:nvSpPr>
        <p:spPr bwMode="auto">
          <a:xfrm>
            <a:off x="8012374" y="3319959"/>
            <a:ext cx="273050" cy="547687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Object 11"/>
          <p:cNvGraphicFramePr>
            <a:graphicFrameLocks noChangeAspect="1"/>
          </p:cNvGraphicFramePr>
          <p:nvPr/>
        </p:nvGraphicFramePr>
        <p:xfrm>
          <a:off x="7548458" y="2266762"/>
          <a:ext cx="291960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3" name="Equation" r:id="rId3" imgW="7010400" imgH="9448800" progId="Equation.DSMT4">
                  <p:embed/>
                </p:oleObj>
              </mc:Choice>
              <mc:Fallback>
                <p:oleObj name="Equation" r:id="rId3" imgW="7010400" imgH="9448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8458" y="2266762"/>
                        <a:ext cx="291960" cy="3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2"/>
          <p:cNvGraphicFramePr>
            <a:graphicFrameLocks noChangeAspect="1"/>
          </p:cNvGraphicFramePr>
          <p:nvPr/>
        </p:nvGraphicFramePr>
        <p:xfrm>
          <a:off x="8318065" y="3593802"/>
          <a:ext cx="29196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4" name="Equation" r:id="rId5" imgW="7010400" imgH="9144000" progId="Equation.DSMT4">
                  <p:embed/>
                </p:oleObj>
              </mc:Choice>
              <mc:Fallback>
                <p:oleObj name="Equation" r:id="rId5" imgW="7010400" imgH="9144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065" y="3593802"/>
                        <a:ext cx="291960" cy="380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3"/>
          <p:cNvGraphicFramePr>
            <a:graphicFrameLocks noChangeAspect="1"/>
          </p:cNvGraphicFramePr>
          <p:nvPr/>
        </p:nvGraphicFramePr>
        <p:xfrm>
          <a:off x="7966337" y="3079142"/>
          <a:ext cx="406080" cy="3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5" name="Equation" r:id="rId7" imgW="9753600" imgH="9144000" progId="Equation.DSMT4">
                  <p:embed/>
                </p:oleObj>
              </mc:Choice>
              <mc:Fallback>
                <p:oleObj name="Equation" r:id="rId7" imgW="9753600" imgH="91440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6337" y="3079142"/>
                        <a:ext cx="406080" cy="3808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4"/>
          <p:cNvSpPr>
            <a:spLocks noChangeShapeType="1"/>
          </p:cNvSpPr>
          <p:nvPr/>
        </p:nvSpPr>
        <p:spPr bwMode="auto">
          <a:xfrm>
            <a:off x="7661537" y="2650034"/>
            <a:ext cx="336550" cy="6477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 flipV="1">
            <a:off x="7417062" y="3867646"/>
            <a:ext cx="793750" cy="182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Object 16"/>
          <p:cNvGraphicFramePr>
            <a:graphicFrameLocks noChangeAspect="1"/>
          </p:cNvGraphicFramePr>
          <p:nvPr/>
        </p:nvGraphicFramePr>
        <p:xfrm>
          <a:off x="7125102" y="3958927"/>
          <a:ext cx="291960" cy="31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6" name="Equation" r:id="rId9" imgW="7010400" imgH="7620000" progId="Equation.DSMT4">
                  <p:embed/>
                </p:oleObj>
              </mc:Choice>
              <mc:Fallback>
                <p:oleObj name="Equation" r:id="rId9" imgW="7010400" imgH="7620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5102" y="3958927"/>
                        <a:ext cx="291960" cy="317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Line 17"/>
          <p:cNvSpPr>
            <a:spLocks noChangeShapeType="1"/>
          </p:cNvSpPr>
          <p:nvPr/>
        </p:nvSpPr>
        <p:spPr bwMode="auto">
          <a:xfrm flipV="1">
            <a:off x="7417062" y="3319959"/>
            <a:ext cx="549275" cy="730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val 18"/>
          <p:cNvSpPr>
            <a:spLocks noChangeArrowheads="1"/>
          </p:cNvSpPr>
          <p:nvPr/>
        </p:nvSpPr>
        <p:spPr bwMode="auto">
          <a:xfrm>
            <a:off x="7966337" y="3337421"/>
            <a:ext cx="60325" cy="52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Line 19"/>
          <p:cNvSpPr>
            <a:spLocks noChangeShapeType="1"/>
          </p:cNvSpPr>
          <p:nvPr/>
        </p:nvSpPr>
        <p:spPr bwMode="auto">
          <a:xfrm flipV="1">
            <a:off x="7417062" y="2650034"/>
            <a:ext cx="244475" cy="1400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20"/>
          <p:cNvGraphicFramePr>
            <a:graphicFrameLocks noChangeAspect="1"/>
          </p:cNvGraphicFramePr>
          <p:nvPr/>
        </p:nvGraphicFramePr>
        <p:xfrm>
          <a:off x="3023548" y="5808312"/>
          <a:ext cx="81252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" name="Equation" r:id="rId11" imgW="19507200" imgH="16459200" progId="Equation.DSMT4">
                  <p:embed/>
                </p:oleObj>
              </mc:Choice>
              <mc:Fallback>
                <p:oleObj name="Equation" r:id="rId11" imgW="19507200" imgH="16459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548" y="5808312"/>
                        <a:ext cx="81252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21"/>
          <p:cNvGrpSpPr/>
          <p:nvPr/>
        </p:nvGrpSpPr>
        <p:grpSpPr bwMode="auto">
          <a:xfrm>
            <a:off x="6978400" y="5502163"/>
            <a:ext cx="587462" cy="527576"/>
            <a:chOff x="5214" y="3560"/>
            <a:chExt cx="449" cy="403"/>
          </a:xfrm>
        </p:grpSpPr>
        <p:grpSp>
          <p:nvGrpSpPr>
            <p:cNvPr id="64" name="Group 22"/>
            <p:cNvGrpSpPr/>
            <p:nvPr/>
          </p:nvGrpSpPr>
          <p:grpSpPr bwMode="auto">
            <a:xfrm>
              <a:off x="5214" y="3560"/>
              <a:ext cx="210" cy="376"/>
              <a:chOff x="5214" y="3560"/>
              <a:chExt cx="210" cy="376"/>
            </a:xfrm>
          </p:grpSpPr>
          <p:sp>
            <p:nvSpPr>
              <p:cNvPr id="66" name="Line 23"/>
              <p:cNvSpPr>
                <a:spLocks noChangeShapeType="1"/>
              </p:cNvSpPr>
              <p:nvPr/>
            </p:nvSpPr>
            <p:spPr bwMode="auto">
              <a:xfrm>
                <a:off x="5214" y="3560"/>
                <a:ext cx="188" cy="3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24"/>
              <p:cNvSpPr>
                <a:spLocks noChangeArrowheads="1"/>
              </p:cNvSpPr>
              <p:nvPr/>
            </p:nvSpPr>
            <p:spPr bwMode="auto">
              <a:xfrm>
                <a:off x="5376" y="3888"/>
                <a:ext cx="48" cy="47"/>
              </a:xfrm>
              <a:prstGeom prst="ellipse">
                <a:avLst/>
              </a:prstGeom>
              <a:solidFill>
                <a:srgbClr val="66FF66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65" name="Object 25"/>
            <p:cNvGraphicFramePr>
              <a:graphicFrameLocks noChangeAspect="1"/>
            </p:cNvGraphicFramePr>
            <p:nvPr/>
          </p:nvGraphicFramePr>
          <p:xfrm>
            <a:off x="5308" y="3672"/>
            <a:ext cx="355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28" name="Equation" r:id="rId13" imgW="9753600" imgH="9144000" progId="Equation.DSMT4">
                    <p:embed/>
                  </p:oleObj>
                </mc:Choice>
                <mc:Fallback>
                  <p:oleObj name="Equation" r:id="rId13" imgW="9753600" imgH="91440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08" y="3672"/>
                          <a:ext cx="355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Group 26"/>
          <p:cNvGrpSpPr/>
          <p:nvPr/>
        </p:nvGrpSpPr>
        <p:grpSpPr bwMode="auto">
          <a:xfrm>
            <a:off x="6330703" y="4109932"/>
            <a:ext cx="952500" cy="1439863"/>
            <a:chOff x="4659" y="2493"/>
            <a:chExt cx="600" cy="907"/>
          </a:xfrm>
        </p:grpSpPr>
        <p:grpSp>
          <p:nvGrpSpPr>
            <p:cNvPr id="69" name="Group 27"/>
            <p:cNvGrpSpPr/>
            <p:nvPr/>
          </p:nvGrpSpPr>
          <p:grpSpPr bwMode="auto">
            <a:xfrm>
              <a:off x="4659" y="2493"/>
              <a:ext cx="600" cy="907"/>
              <a:chOff x="4715" y="2499"/>
              <a:chExt cx="728" cy="1101"/>
            </a:xfrm>
          </p:grpSpPr>
          <p:sp>
            <p:nvSpPr>
              <p:cNvPr id="71" name="Line 28"/>
              <p:cNvSpPr>
                <a:spLocks noChangeShapeType="1"/>
              </p:cNvSpPr>
              <p:nvPr/>
            </p:nvSpPr>
            <p:spPr bwMode="auto">
              <a:xfrm>
                <a:off x="4752" y="2640"/>
                <a:ext cx="48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2" name="Object 29"/>
              <p:cNvGraphicFramePr>
                <a:graphicFrameLocks noChangeAspect="1"/>
              </p:cNvGraphicFramePr>
              <p:nvPr/>
            </p:nvGraphicFramePr>
            <p:xfrm>
              <a:off x="4752" y="2499"/>
              <a:ext cx="223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29" name="Equation" r:id="rId15" imgW="7010400" imgH="9448800" progId="Equation.DSMT4">
                      <p:embed/>
                    </p:oleObj>
                  </mc:Choice>
                  <mc:Fallback>
                    <p:oleObj name="Equation" r:id="rId15" imgW="7010400" imgH="9448800" progId="Equation.DSMT4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2499"/>
                            <a:ext cx="223" cy="3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3" name="Object 30"/>
              <p:cNvGraphicFramePr>
                <a:graphicFrameLocks noChangeAspect="1"/>
              </p:cNvGraphicFramePr>
              <p:nvPr/>
            </p:nvGraphicFramePr>
            <p:xfrm>
              <a:off x="5220" y="3309"/>
              <a:ext cx="223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30" name="Equation" r:id="rId17" imgW="7010400" imgH="9144000" progId="Equation.DSMT4">
                      <p:embed/>
                    </p:oleObj>
                  </mc:Choice>
                  <mc:Fallback>
                    <p:oleObj name="Equation" r:id="rId17" imgW="7010400" imgH="9144000" progId="Equation.DSMT4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0" y="3309"/>
                            <a:ext cx="223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" name="Oval 31"/>
              <p:cNvSpPr>
                <a:spLocks noChangeArrowheads="1"/>
              </p:cNvSpPr>
              <p:nvPr/>
            </p:nvSpPr>
            <p:spPr bwMode="auto">
              <a:xfrm>
                <a:off x="4715" y="2609"/>
                <a:ext cx="48" cy="4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0" name="Oval 32"/>
            <p:cNvSpPr>
              <a:spLocks noChangeArrowheads="1"/>
            </p:cNvSpPr>
            <p:nvPr/>
          </p:nvSpPr>
          <p:spPr bwMode="auto">
            <a:xfrm>
              <a:off x="5046" y="3360"/>
              <a:ext cx="39" cy="39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Line 33"/>
          <p:cNvSpPr>
            <a:spLocks noChangeShapeType="1"/>
          </p:cNvSpPr>
          <p:nvPr/>
        </p:nvSpPr>
        <p:spPr bwMode="auto">
          <a:xfrm flipH="1">
            <a:off x="2836905" y="4272252"/>
            <a:ext cx="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Object 34"/>
          <p:cNvGraphicFramePr>
            <a:graphicFrameLocks noChangeAspect="1"/>
          </p:cNvGraphicFramePr>
          <p:nvPr/>
        </p:nvGraphicFramePr>
        <p:xfrm>
          <a:off x="2016125" y="1130300"/>
          <a:ext cx="156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1" name="Equation" r:id="rId19" imgW="37490400" imgH="9144000" progId="Equation.DSMT4">
                  <p:embed/>
                </p:oleObj>
              </mc:Choice>
              <mc:Fallback>
                <p:oleObj name="Equation" r:id="rId19" imgW="37490400" imgH="9144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1130300"/>
                        <a:ext cx="1562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35"/>
          <p:cNvGraphicFramePr>
            <a:graphicFrameLocks noChangeAspect="1"/>
          </p:cNvGraphicFramePr>
          <p:nvPr/>
        </p:nvGraphicFramePr>
        <p:xfrm>
          <a:off x="3829050" y="1138238"/>
          <a:ext cx="156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" name="Equation" r:id="rId21" imgW="37490400" imgH="9144000" progId="Equation.DSMT4">
                  <p:embed/>
                </p:oleObj>
              </mc:Choice>
              <mc:Fallback>
                <p:oleObj name="Equation" r:id="rId21" imgW="37490400" imgH="9144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1138238"/>
                        <a:ext cx="1562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36"/>
          <p:cNvSpPr txBox="1">
            <a:spLocks noChangeArrowheads="1"/>
          </p:cNvSpPr>
          <p:nvPr/>
        </p:nvSpPr>
        <p:spPr bwMode="auto">
          <a:xfrm>
            <a:off x="5391150" y="1091314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及实数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9" name="Object 37"/>
          <p:cNvGraphicFramePr>
            <a:graphicFrameLocks noChangeAspect="1"/>
          </p:cNvGraphicFramePr>
          <p:nvPr/>
        </p:nvGraphicFramePr>
        <p:xfrm>
          <a:off x="6454390" y="1131778"/>
          <a:ext cx="111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3" name="Equation" r:id="rId23" imgW="1304925" imgH="457200" progId="Equation.3">
                  <p:embed/>
                </p:oleObj>
              </mc:Choice>
              <mc:Fallback>
                <p:oleObj name="Equation" r:id="rId23" imgW="1304925" imgH="4572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390" y="1131778"/>
                        <a:ext cx="1117600" cy="3937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38"/>
          <p:cNvSpPr txBox="1">
            <a:spLocks noChangeArrowheads="1"/>
          </p:cNvSpPr>
          <p:nvPr/>
        </p:nvSpPr>
        <p:spPr bwMode="auto">
          <a:xfrm>
            <a:off x="591465" y="5877032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oup 43"/>
          <p:cNvGrpSpPr/>
          <p:nvPr/>
        </p:nvGrpSpPr>
        <p:grpSpPr bwMode="auto">
          <a:xfrm>
            <a:off x="3816895" y="1821459"/>
            <a:ext cx="1663700" cy="342900"/>
            <a:chOff x="2796" y="718"/>
            <a:chExt cx="1048" cy="216"/>
          </a:xfrm>
        </p:grpSpPr>
        <p:graphicFrame>
          <p:nvGraphicFramePr>
            <p:cNvPr id="82" name="Object 44"/>
            <p:cNvGraphicFramePr>
              <a:graphicFrameLocks noChangeAspect="1"/>
            </p:cNvGraphicFramePr>
            <p:nvPr/>
          </p:nvGraphicFramePr>
          <p:xfrm>
            <a:off x="2796" y="718"/>
            <a:ext cx="104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4" name="Equation" r:id="rId25" imgW="39928800" imgH="8229600" progId="Equation.DSMT4">
                    <p:embed/>
                  </p:oleObj>
                </mc:Choice>
                <mc:Fallback>
                  <p:oleObj name="Equation" r:id="rId25" imgW="39928800" imgH="82296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6" y="718"/>
                          <a:ext cx="1048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Line 45"/>
            <p:cNvSpPr>
              <a:spLocks noChangeShapeType="1"/>
            </p:cNvSpPr>
            <p:nvPr/>
          </p:nvSpPr>
          <p:spPr bwMode="auto">
            <a:xfrm>
              <a:off x="2806" y="71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Line 46"/>
            <p:cNvSpPr>
              <a:spLocks noChangeShapeType="1"/>
            </p:cNvSpPr>
            <p:nvPr/>
          </p:nvSpPr>
          <p:spPr bwMode="auto">
            <a:xfrm>
              <a:off x="3427" y="71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47"/>
          <p:cNvGrpSpPr/>
          <p:nvPr/>
        </p:nvGrpSpPr>
        <p:grpSpPr bwMode="auto">
          <a:xfrm>
            <a:off x="2031467" y="3802467"/>
            <a:ext cx="647700" cy="400050"/>
            <a:chOff x="1396" y="1440"/>
            <a:chExt cx="408" cy="252"/>
          </a:xfrm>
        </p:grpSpPr>
        <p:graphicFrame>
          <p:nvGraphicFramePr>
            <p:cNvPr id="86" name="Object 48"/>
            <p:cNvGraphicFramePr>
              <a:graphicFrameLocks noChangeAspect="1"/>
            </p:cNvGraphicFramePr>
            <p:nvPr/>
          </p:nvGraphicFramePr>
          <p:xfrm>
            <a:off x="1396" y="1444"/>
            <a:ext cx="4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5" name="Equation" r:id="rId27" imgW="15544800" imgH="9448800" progId="Equation.DSMT4">
                    <p:embed/>
                  </p:oleObj>
                </mc:Choice>
                <mc:Fallback>
                  <p:oleObj name="Equation" r:id="rId27" imgW="15544800" imgH="94488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6" y="1444"/>
                          <a:ext cx="4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49"/>
            <p:cNvSpPr>
              <a:spLocks noChangeShapeType="1"/>
            </p:cNvSpPr>
            <p:nvPr/>
          </p:nvSpPr>
          <p:spPr bwMode="auto">
            <a:xfrm>
              <a:off x="1440" y="14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50"/>
          <p:cNvGrpSpPr/>
          <p:nvPr/>
        </p:nvGrpSpPr>
        <p:grpSpPr bwMode="auto">
          <a:xfrm>
            <a:off x="2729967" y="3802467"/>
            <a:ext cx="1104900" cy="454025"/>
            <a:chOff x="1836" y="1440"/>
            <a:chExt cx="696" cy="286"/>
          </a:xfrm>
        </p:grpSpPr>
        <p:graphicFrame>
          <p:nvGraphicFramePr>
            <p:cNvPr id="89" name="Object 51"/>
            <p:cNvGraphicFramePr>
              <a:graphicFrameLocks noChangeAspect="1"/>
            </p:cNvGraphicFramePr>
            <p:nvPr/>
          </p:nvGraphicFramePr>
          <p:xfrm>
            <a:off x="1836" y="1478"/>
            <a:ext cx="6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6" name="Equation" r:id="rId29" imgW="26517600" imgH="9448800" progId="Equation.DSMT4">
                    <p:embed/>
                  </p:oleObj>
                </mc:Choice>
                <mc:Fallback>
                  <p:oleObj name="Equation" r:id="rId29" imgW="26517600" imgH="94488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1478"/>
                          <a:ext cx="6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52"/>
            <p:cNvSpPr>
              <a:spLocks noChangeShapeType="1"/>
            </p:cNvSpPr>
            <p:nvPr/>
          </p:nvSpPr>
          <p:spPr bwMode="auto">
            <a:xfrm>
              <a:off x="2198" y="14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1" name="Group 53"/>
          <p:cNvGrpSpPr/>
          <p:nvPr/>
        </p:nvGrpSpPr>
        <p:grpSpPr bwMode="auto">
          <a:xfrm>
            <a:off x="2919455" y="4304002"/>
            <a:ext cx="927100" cy="393700"/>
            <a:chOff x="1924" y="1796"/>
            <a:chExt cx="584" cy="248"/>
          </a:xfrm>
        </p:grpSpPr>
        <p:graphicFrame>
          <p:nvGraphicFramePr>
            <p:cNvPr id="92" name="Object 54"/>
            <p:cNvGraphicFramePr>
              <a:graphicFrameLocks noChangeAspect="1"/>
            </p:cNvGraphicFramePr>
            <p:nvPr/>
          </p:nvGraphicFramePr>
          <p:xfrm>
            <a:off x="1924" y="1796"/>
            <a:ext cx="5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7" name="Equation" r:id="rId31" imgW="22250400" imgH="9448800" progId="Equation.DSMT4">
                    <p:embed/>
                  </p:oleObj>
                </mc:Choice>
                <mc:Fallback>
                  <p:oleObj name="Equation" r:id="rId31" imgW="22250400" imgH="94488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" y="1796"/>
                          <a:ext cx="5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Line 55"/>
            <p:cNvSpPr>
              <a:spLocks noChangeShapeType="1"/>
            </p:cNvSpPr>
            <p:nvPr/>
          </p:nvSpPr>
          <p:spPr bwMode="auto">
            <a:xfrm>
              <a:off x="1976" y="1802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Group 56"/>
          <p:cNvGrpSpPr/>
          <p:nvPr/>
        </p:nvGrpSpPr>
        <p:grpSpPr bwMode="auto">
          <a:xfrm>
            <a:off x="3922755" y="4313527"/>
            <a:ext cx="1422400" cy="415925"/>
            <a:chOff x="2556" y="1802"/>
            <a:chExt cx="896" cy="262"/>
          </a:xfrm>
        </p:grpSpPr>
        <p:graphicFrame>
          <p:nvGraphicFramePr>
            <p:cNvPr id="95" name="Object 57"/>
            <p:cNvGraphicFramePr>
              <a:graphicFrameLocks noChangeAspect="1"/>
            </p:cNvGraphicFramePr>
            <p:nvPr/>
          </p:nvGraphicFramePr>
          <p:xfrm>
            <a:off x="2556" y="1816"/>
            <a:ext cx="8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8" name="Equation" r:id="rId33" imgW="34137600" imgH="9448800" progId="Equation.DSMT4">
                    <p:embed/>
                  </p:oleObj>
                </mc:Choice>
                <mc:Fallback>
                  <p:oleObj name="Equation" r:id="rId33" imgW="34137600" imgH="94488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6" y="1816"/>
                          <a:ext cx="8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Line 58"/>
            <p:cNvSpPr>
              <a:spLocks noChangeShapeType="1"/>
            </p:cNvSpPr>
            <p:nvPr/>
          </p:nvSpPr>
          <p:spPr bwMode="auto">
            <a:xfrm>
              <a:off x="2592" y="1802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59"/>
            <p:cNvSpPr>
              <a:spLocks noChangeShapeType="1"/>
            </p:cNvSpPr>
            <p:nvPr/>
          </p:nvSpPr>
          <p:spPr bwMode="auto">
            <a:xfrm>
              <a:off x="3120" y="1802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Group 60"/>
          <p:cNvGrpSpPr/>
          <p:nvPr/>
        </p:nvGrpSpPr>
        <p:grpSpPr bwMode="auto">
          <a:xfrm>
            <a:off x="2995655" y="4843749"/>
            <a:ext cx="850900" cy="380999"/>
            <a:chOff x="1972" y="2136"/>
            <a:chExt cx="536" cy="240"/>
          </a:xfrm>
        </p:grpSpPr>
        <p:graphicFrame>
          <p:nvGraphicFramePr>
            <p:cNvPr id="99" name="Object 61"/>
            <p:cNvGraphicFramePr>
              <a:graphicFrameLocks noChangeAspect="1"/>
            </p:cNvGraphicFramePr>
            <p:nvPr/>
          </p:nvGraphicFramePr>
          <p:xfrm>
            <a:off x="1972" y="2136"/>
            <a:ext cx="53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39" name="Equation" r:id="rId35" imgW="20421600" imgH="9144000" progId="Equation.DSMT4">
                    <p:embed/>
                  </p:oleObj>
                </mc:Choice>
                <mc:Fallback>
                  <p:oleObj name="Equation" r:id="rId35" imgW="20421600" imgH="91440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2" y="2136"/>
                          <a:ext cx="53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Line 62"/>
            <p:cNvSpPr>
              <a:spLocks noChangeShapeType="1"/>
            </p:cNvSpPr>
            <p:nvPr/>
          </p:nvSpPr>
          <p:spPr bwMode="auto">
            <a:xfrm>
              <a:off x="1990" y="2137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Group 63"/>
          <p:cNvGrpSpPr/>
          <p:nvPr/>
        </p:nvGrpSpPr>
        <p:grpSpPr bwMode="auto">
          <a:xfrm>
            <a:off x="3903705" y="4845340"/>
            <a:ext cx="1454150" cy="409575"/>
            <a:chOff x="2544" y="2137"/>
            <a:chExt cx="916" cy="258"/>
          </a:xfrm>
        </p:grpSpPr>
        <p:graphicFrame>
          <p:nvGraphicFramePr>
            <p:cNvPr id="102" name="Object 64"/>
            <p:cNvGraphicFramePr>
              <a:graphicFrameLocks noChangeAspect="1"/>
            </p:cNvGraphicFramePr>
            <p:nvPr/>
          </p:nvGraphicFramePr>
          <p:xfrm>
            <a:off x="2556" y="2147"/>
            <a:ext cx="9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0" name="Equation" r:id="rId37" imgW="34442400" imgH="9448800" progId="Equation.DSMT4">
                    <p:embed/>
                  </p:oleObj>
                </mc:Choice>
                <mc:Fallback>
                  <p:oleObj name="Equation" r:id="rId37" imgW="34442400" imgH="9448800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6" y="2147"/>
                          <a:ext cx="90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Line 65"/>
            <p:cNvSpPr>
              <a:spLocks noChangeShapeType="1"/>
            </p:cNvSpPr>
            <p:nvPr/>
          </p:nvSpPr>
          <p:spPr bwMode="auto">
            <a:xfrm>
              <a:off x="2544" y="2137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Line 66"/>
            <p:cNvSpPr>
              <a:spLocks noChangeShapeType="1"/>
            </p:cNvSpPr>
            <p:nvPr/>
          </p:nvSpPr>
          <p:spPr bwMode="auto">
            <a:xfrm>
              <a:off x="3120" y="2137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67"/>
          <p:cNvGrpSpPr/>
          <p:nvPr/>
        </p:nvGrpSpPr>
        <p:grpSpPr bwMode="auto">
          <a:xfrm>
            <a:off x="2142492" y="5392502"/>
            <a:ext cx="1460500" cy="438150"/>
            <a:chOff x="1448" y="2516"/>
            <a:chExt cx="920" cy="276"/>
          </a:xfrm>
        </p:grpSpPr>
        <p:graphicFrame>
          <p:nvGraphicFramePr>
            <p:cNvPr id="106" name="Object 68"/>
            <p:cNvGraphicFramePr>
              <a:graphicFrameLocks noChangeAspect="1"/>
            </p:cNvGraphicFramePr>
            <p:nvPr/>
          </p:nvGraphicFramePr>
          <p:xfrm>
            <a:off x="1448" y="2544"/>
            <a:ext cx="8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1" name="Equation" r:id="rId39" imgW="34137600" imgH="9448800" progId="Equation.DSMT4">
                    <p:embed/>
                  </p:oleObj>
                </mc:Choice>
                <mc:Fallback>
                  <p:oleObj name="Equation" r:id="rId39" imgW="34137600" imgH="9448800" progId="Equation.DSMT4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8" y="2544"/>
                          <a:ext cx="8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Line 69"/>
            <p:cNvSpPr>
              <a:spLocks noChangeShapeType="1"/>
            </p:cNvSpPr>
            <p:nvPr/>
          </p:nvSpPr>
          <p:spPr bwMode="auto">
            <a:xfrm>
              <a:off x="1462" y="2516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Line 70"/>
            <p:cNvSpPr>
              <a:spLocks noChangeShapeType="1"/>
            </p:cNvSpPr>
            <p:nvPr/>
          </p:nvSpPr>
          <p:spPr bwMode="auto">
            <a:xfrm>
              <a:off x="2040" y="2516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71"/>
          <p:cNvGrpSpPr/>
          <p:nvPr/>
        </p:nvGrpSpPr>
        <p:grpSpPr bwMode="auto">
          <a:xfrm>
            <a:off x="3698242" y="5392502"/>
            <a:ext cx="2273300" cy="450850"/>
            <a:chOff x="2428" y="2496"/>
            <a:chExt cx="1432" cy="284"/>
          </a:xfrm>
        </p:grpSpPr>
        <p:graphicFrame>
          <p:nvGraphicFramePr>
            <p:cNvPr id="110" name="Object 72"/>
            <p:cNvGraphicFramePr>
              <a:graphicFrameLocks noChangeAspect="1"/>
            </p:cNvGraphicFramePr>
            <p:nvPr/>
          </p:nvGraphicFramePr>
          <p:xfrm>
            <a:off x="2428" y="2532"/>
            <a:ext cx="14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2" name="Equation" r:id="rId41" imgW="54559200" imgH="9448800" progId="Equation.DSMT4">
                    <p:embed/>
                  </p:oleObj>
                </mc:Choice>
                <mc:Fallback>
                  <p:oleObj name="Equation" r:id="rId41" imgW="54559200" imgH="944880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8" y="2532"/>
                          <a:ext cx="143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73"/>
            <p:cNvSpPr>
              <a:spLocks noChangeShapeType="1"/>
            </p:cNvSpPr>
            <p:nvPr/>
          </p:nvSpPr>
          <p:spPr bwMode="auto">
            <a:xfrm>
              <a:off x="2845" y="249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Line 74"/>
            <p:cNvSpPr>
              <a:spLocks noChangeShapeType="1"/>
            </p:cNvSpPr>
            <p:nvPr/>
          </p:nvSpPr>
          <p:spPr bwMode="auto">
            <a:xfrm>
              <a:off x="3408" y="2496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75"/>
          <p:cNvGrpSpPr/>
          <p:nvPr/>
        </p:nvGrpSpPr>
        <p:grpSpPr bwMode="auto">
          <a:xfrm>
            <a:off x="2178998" y="5941662"/>
            <a:ext cx="927100" cy="419100"/>
            <a:chOff x="1444" y="2976"/>
            <a:chExt cx="584" cy="264"/>
          </a:xfrm>
        </p:grpSpPr>
        <p:graphicFrame>
          <p:nvGraphicFramePr>
            <p:cNvPr id="114" name="Object 76"/>
            <p:cNvGraphicFramePr>
              <a:graphicFrameLocks noChangeAspect="1"/>
            </p:cNvGraphicFramePr>
            <p:nvPr/>
          </p:nvGraphicFramePr>
          <p:xfrm>
            <a:off x="1444" y="2992"/>
            <a:ext cx="5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3" name="Equation" r:id="rId43" imgW="22250400" imgH="9448800" progId="Equation.DSMT4">
                    <p:embed/>
                  </p:oleObj>
                </mc:Choice>
                <mc:Fallback>
                  <p:oleObj name="Equation" r:id="rId43" imgW="22250400" imgH="94488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2992"/>
                          <a:ext cx="5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77"/>
            <p:cNvSpPr>
              <a:spLocks noChangeShapeType="1"/>
            </p:cNvSpPr>
            <p:nvPr/>
          </p:nvSpPr>
          <p:spPr bwMode="auto">
            <a:xfrm>
              <a:off x="1488" y="2976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Group 78"/>
          <p:cNvGrpSpPr/>
          <p:nvPr/>
        </p:nvGrpSpPr>
        <p:grpSpPr bwMode="auto">
          <a:xfrm>
            <a:off x="3880798" y="5909912"/>
            <a:ext cx="1955800" cy="482600"/>
            <a:chOff x="2564" y="2976"/>
            <a:chExt cx="1232" cy="304"/>
          </a:xfrm>
        </p:grpSpPr>
        <p:graphicFrame>
          <p:nvGraphicFramePr>
            <p:cNvPr id="117" name="Object 79"/>
            <p:cNvGraphicFramePr>
              <a:graphicFrameLocks noChangeAspect="1"/>
            </p:cNvGraphicFramePr>
            <p:nvPr/>
          </p:nvGraphicFramePr>
          <p:xfrm>
            <a:off x="2564" y="2976"/>
            <a:ext cx="123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44" name="Equation" r:id="rId45" imgW="46939200" imgH="11582400" progId="Equation.DSMT4">
                    <p:embed/>
                  </p:oleObj>
                </mc:Choice>
                <mc:Fallback>
                  <p:oleObj name="Equation" r:id="rId45" imgW="46939200" imgH="115824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4" y="2976"/>
                          <a:ext cx="123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Line 80"/>
            <p:cNvSpPr>
              <a:spLocks noChangeShapeType="1"/>
            </p:cNvSpPr>
            <p:nvPr/>
          </p:nvSpPr>
          <p:spPr bwMode="auto">
            <a:xfrm>
              <a:off x="2670" y="2976"/>
              <a:ext cx="3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Line 81"/>
            <p:cNvSpPr>
              <a:spLocks noChangeShapeType="1"/>
            </p:cNvSpPr>
            <p:nvPr/>
          </p:nvSpPr>
          <p:spPr bwMode="auto">
            <a:xfrm>
              <a:off x="3360" y="2976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0" name="TextBox 82"/>
          <p:cNvSpPr txBox="1"/>
          <p:nvPr/>
        </p:nvSpPr>
        <p:spPr bwMode="auto">
          <a:xfrm>
            <a:off x="5527891" y="1750416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对象 120"/>
          <p:cNvGraphicFramePr>
            <a:graphicFrameLocks noChangeAspect="1"/>
          </p:cNvGraphicFramePr>
          <p:nvPr/>
        </p:nvGraphicFramePr>
        <p:xfrm>
          <a:off x="375723" y="2529127"/>
          <a:ext cx="50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5" name="Equation" r:id="rId47" imgW="591185" imgH="356870" progId="Equation.DSMT4">
                  <p:embed/>
                </p:oleObj>
              </mc:Choice>
              <mc:Fallback>
                <p:oleObj name="Equation" r:id="rId47" imgW="591185" imgH="356870" progId="Equation.DSMT4">
                  <p:embed/>
                  <p:pic>
                    <p:nvPicPr>
                      <p:cNvPr id="0" name="对象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23" y="2529127"/>
                        <a:ext cx="508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21"/>
          <p:cNvGraphicFramePr>
            <a:graphicFrameLocks noChangeAspect="1"/>
          </p:cNvGraphicFramePr>
          <p:nvPr/>
        </p:nvGraphicFramePr>
        <p:xfrm>
          <a:off x="871023" y="2217028"/>
          <a:ext cx="1371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6" name="Equation" r:id="rId49" imgW="1605915" imgH="902970" progId="Equation.DSMT4">
                  <p:embed/>
                </p:oleObj>
              </mc:Choice>
              <mc:Fallback>
                <p:oleObj name="Equation" r:id="rId49" imgW="1605915" imgH="902970" progId="Equation.DSMT4">
                  <p:embed/>
                  <p:pic>
                    <p:nvPicPr>
                      <p:cNvPr id="0" name="对象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023" y="2217028"/>
                        <a:ext cx="1371600" cy="774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122"/>
          <p:cNvGraphicFramePr>
            <a:graphicFrameLocks noChangeAspect="1"/>
          </p:cNvGraphicFramePr>
          <p:nvPr/>
        </p:nvGraphicFramePr>
        <p:xfrm>
          <a:off x="2640894" y="2475385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7" name="Equation" r:id="rId51" imgW="624205" imgH="356870" progId="Equation.DSMT4">
                  <p:embed/>
                </p:oleObj>
              </mc:Choice>
              <mc:Fallback>
                <p:oleObj name="Equation" r:id="rId51" imgW="624205" imgH="356870" progId="Equation.DSMT4">
                  <p:embed/>
                  <p:pic>
                    <p:nvPicPr>
                      <p:cNvPr id="0" name="对象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894" y="2475385"/>
                        <a:ext cx="533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对象 123"/>
          <p:cNvGraphicFramePr>
            <a:graphicFrameLocks noChangeAspect="1"/>
          </p:cNvGraphicFramePr>
          <p:nvPr/>
        </p:nvGraphicFramePr>
        <p:xfrm>
          <a:off x="3187529" y="2217028"/>
          <a:ext cx="1422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8" name="Equation" r:id="rId53" imgW="1661795" imgH="902970" progId="Equation.DSMT4">
                  <p:embed/>
                </p:oleObj>
              </mc:Choice>
              <mc:Fallback>
                <p:oleObj name="Equation" r:id="rId53" imgW="1661795" imgH="902970" progId="Equation.DSMT4">
                  <p:embed/>
                  <p:pic>
                    <p:nvPicPr>
                      <p:cNvPr id="0" name="对象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529" y="2217028"/>
                        <a:ext cx="1422400" cy="774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24"/>
          <p:cNvGraphicFramePr>
            <a:graphicFrameLocks noChangeAspect="1"/>
          </p:cNvGraphicFramePr>
          <p:nvPr/>
        </p:nvGraphicFramePr>
        <p:xfrm>
          <a:off x="5038821" y="2547393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9" name="Equation" r:id="rId55" imgW="579755" imgH="356870" progId="Equation.DSMT4">
                  <p:embed/>
                </p:oleObj>
              </mc:Choice>
              <mc:Fallback>
                <p:oleObj name="Equation" r:id="rId55" imgW="579755" imgH="356870" progId="Equation.DSMT4">
                  <p:embed/>
                  <p:pic>
                    <p:nvPicPr>
                      <p:cNvPr id="0" name="对象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821" y="2547393"/>
                        <a:ext cx="495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/>
        </p:nvGraphicFramePr>
        <p:xfrm>
          <a:off x="5554835" y="2217028"/>
          <a:ext cx="1244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50" name="Equation" r:id="rId57" imgW="1460500" imgH="902970" progId="Equation.DSMT4">
                  <p:embed/>
                </p:oleObj>
              </mc:Choice>
              <mc:Fallback>
                <p:oleObj name="Equation" r:id="rId57" imgW="1460500" imgH="902970" progId="Equation.DSMT4">
                  <p:embed/>
                  <p:pic>
                    <p:nvPicPr>
                      <p:cNvPr id="0" name="对象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835" y="2217028"/>
                        <a:ext cx="1244600" cy="774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矩形 126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utoUpdateAnimBg="0"/>
      <p:bldP spid="29" grpId="0" autoUpdateAnimBg="0"/>
      <p:bldP spid="31" grpId="0" autoUpdateAnimBg="0"/>
      <p:bldP spid="32" grpId="0" animBg="1"/>
      <p:bldP spid="34" grpId="0" animBg="1"/>
      <p:bldP spid="51" grpId="0" animBg="1"/>
      <p:bldP spid="52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75" grpId="0" animBg="1"/>
      <p:bldP spid="78" grpId="0" autoUpdateAnimBg="0" build="p"/>
      <p:bldP spid="80" grpId="0" autoUpdateAnimBg="0" build="p"/>
      <p:bldP spid="1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Box 46"/>
          <p:cNvSpPr txBox="1">
            <a:spLocks noChangeArrowheads="1"/>
          </p:cNvSpPr>
          <p:nvPr/>
        </p:nvSpPr>
        <p:spPr bwMode="auto">
          <a:xfrm>
            <a:off x="5951869" y="4095156"/>
            <a:ext cx="1905000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中点公式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2"/>
          <p:cNvSpPr txBox="1">
            <a:spLocks noChangeArrowheads="1"/>
          </p:cNvSpPr>
          <p:nvPr/>
        </p:nvSpPr>
        <p:spPr>
          <a:xfrm>
            <a:off x="763204" y="521907"/>
            <a:ext cx="708996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即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71631" y="1554588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于是得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定比分点公式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9" name="Object 4"/>
          <p:cNvGraphicFramePr>
            <a:graphicFrameLocks noChangeAspect="1"/>
          </p:cNvGraphicFramePr>
          <p:nvPr/>
        </p:nvGraphicFramePr>
        <p:xfrm>
          <a:off x="914351" y="2317513"/>
          <a:ext cx="13716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9" name="Equation" r:id="rId1" imgW="32918400" imgH="18592800" progId="Equation.DSMT4">
                  <p:embed/>
                </p:oleObj>
              </mc:Choice>
              <mc:Fallback>
                <p:oleObj name="Equation" r:id="rId1" imgW="32918400" imgH="18592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51" y="2317513"/>
                        <a:ext cx="13716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5"/>
          <p:cNvGraphicFramePr>
            <a:graphicFrameLocks noChangeAspect="1"/>
          </p:cNvGraphicFramePr>
          <p:nvPr/>
        </p:nvGraphicFramePr>
        <p:xfrm>
          <a:off x="3167778" y="2317513"/>
          <a:ext cx="142236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0" name="Equation" r:id="rId3" imgW="34137600" imgH="18592800" progId="Equation.DSMT4">
                  <p:embed/>
                </p:oleObj>
              </mc:Choice>
              <mc:Fallback>
                <p:oleObj name="Equation" r:id="rId3" imgW="34137600" imgH="18592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778" y="2317513"/>
                        <a:ext cx="142236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6"/>
          <p:cNvGraphicFramePr>
            <a:graphicFrameLocks noChangeAspect="1"/>
          </p:cNvGraphicFramePr>
          <p:nvPr/>
        </p:nvGraphicFramePr>
        <p:xfrm>
          <a:off x="5471966" y="2317513"/>
          <a:ext cx="124452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1" name="Equation" r:id="rId5" imgW="29870400" imgH="18592800" progId="Equation.DSMT4">
                  <p:embed/>
                </p:oleObj>
              </mc:Choice>
              <mc:Fallback>
                <p:oleObj name="Equation" r:id="rId5" imgW="29870400" imgH="18592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1966" y="2317513"/>
                        <a:ext cx="124452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7"/>
          <p:cNvGraphicFramePr>
            <a:graphicFrameLocks noChangeAspect="1"/>
          </p:cNvGraphicFramePr>
          <p:nvPr/>
        </p:nvGraphicFramePr>
        <p:xfrm>
          <a:off x="705179" y="4132749"/>
          <a:ext cx="1663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2" name="Equation" r:id="rId7" imgW="39928800" imgH="10363200" progId="Equation.DSMT4">
                  <p:embed/>
                </p:oleObj>
              </mc:Choice>
              <mc:Fallback>
                <p:oleObj name="Equation" r:id="rId7" imgW="39928800" imgH="1036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179" y="4132749"/>
                        <a:ext cx="1663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 Box 8"/>
          <p:cNvSpPr txBox="1">
            <a:spLocks noChangeArrowheads="1"/>
          </p:cNvSpPr>
          <p:nvPr/>
        </p:nvSpPr>
        <p:spPr bwMode="auto">
          <a:xfrm>
            <a:off x="2298802" y="4089093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kumimoji="1" lang="zh-CN" alt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的中点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 Box 9"/>
          <p:cNvSpPr txBox="1">
            <a:spLocks noChangeArrowheads="1"/>
          </p:cNvSpPr>
          <p:nvPr/>
        </p:nvSpPr>
        <p:spPr bwMode="auto">
          <a:xfrm>
            <a:off x="4932040" y="4089093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5" name="Object 10"/>
          <p:cNvGraphicFramePr>
            <a:graphicFrameLocks noChangeAspect="1"/>
          </p:cNvGraphicFramePr>
          <p:nvPr/>
        </p:nvGraphicFramePr>
        <p:xfrm>
          <a:off x="1226189" y="5294579"/>
          <a:ext cx="50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3" name="Equation" r:id="rId9" imgW="12192000" imgH="7315200" progId="Equation.DSMT4">
                  <p:embed/>
                </p:oleObj>
              </mc:Choice>
              <mc:Fallback>
                <p:oleObj name="Equation" r:id="rId9" imgW="12192000" imgH="7315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189" y="5294579"/>
                        <a:ext cx="508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1"/>
          <p:cNvGraphicFramePr>
            <a:graphicFrameLocks noChangeAspect="1"/>
          </p:cNvGraphicFramePr>
          <p:nvPr/>
        </p:nvGraphicFramePr>
        <p:xfrm>
          <a:off x="1739288" y="4942154"/>
          <a:ext cx="109188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4" name="Equation" r:id="rId11" imgW="26212800" imgH="18592800" progId="Equation.DSMT4">
                  <p:embed/>
                </p:oleObj>
              </mc:Choice>
              <mc:Fallback>
                <p:oleObj name="Equation" r:id="rId11" imgW="26212800" imgH="18592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288" y="4942154"/>
                        <a:ext cx="109188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2"/>
          <p:cNvGraphicFramePr>
            <a:graphicFrameLocks noChangeAspect="1"/>
          </p:cNvGraphicFramePr>
          <p:nvPr/>
        </p:nvGraphicFramePr>
        <p:xfrm>
          <a:off x="3525119" y="5294579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5" name="Equation" r:id="rId13" imgW="12801600" imgH="7315200" progId="Equation.DSMT4">
                  <p:embed/>
                </p:oleObj>
              </mc:Choice>
              <mc:Fallback>
                <p:oleObj name="Equation" r:id="rId13" imgW="12801600" imgH="7315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119" y="5294579"/>
                        <a:ext cx="533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" name="Object 13"/>
          <p:cNvGraphicFramePr>
            <a:graphicFrameLocks noChangeAspect="1"/>
          </p:cNvGraphicFramePr>
          <p:nvPr/>
        </p:nvGraphicFramePr>
        <p:xfrm>
          <a:off x="4009242" y="4942154"/>
          <a:ext cx="114300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6" name="Equation" r:id="rId15" imgW="27432000" imgH="18592800" progId="Equation.DSMT4">
                  <p:embed/>
                </p:oleObj>
              </mc:Choice>
              <mc:Fallback>
                <p:oleObj name="Equation" r:id="rId15" imgW="27432000" imgH="18592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242" y="4942154"/>
                        <a:ext cx="114300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4"/>
          <p:cNvGraphicFramePr>
            <a:graphicFrameLocks noChangeAspect="1"/>
          </p:cNvGraphicFramePr>
          <p:nvPr/>
        </p:nvGraphicFramePr>
        <p:xfrm>
          <a:off x="5658719" y="5294579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7" name="Equation" r:id="rId17" imgW="11887200" imgH="7315200" progId="Equation.DSMT4">
                  <p:embed/>
                </p:oleObj>
              </mc:Choice>
              <mc:Fallback>
                <p:oleObj name="Equation" r:id="rId17" imgW="11887200" imgH="7315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8719" y="5294579"/>
                        <a:ext cx="495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15"/>
          <p:cNvGraphicFramePr>
            <a:graphicFrameLocks noChangeAspect="1"/>
          </p:cNvGraphicFramePr>
          <p:nvPr/>
        </p:nvGraphicFramePr>
        <p:xfrm>
          <a:off x="6185789" y="4948988"/>
          <a:ext cx="965160" cy="77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8" name="Equation" r:id="rId19" imgW="23164800" imgH="18592800" progId="Equation.DSMT4">
                  <p:embed/>
                </p:oleObj>
              </mc:Choice>
              <mc:Fallback>
                <p:oleObj name="Equation" r:id="rId19" imgW="23164800" imgH="18592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789" y="4948988"/>
                        <a:ext cx="965160" cy="774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1" name="Group 16"/>
          <p:cNvGrpSpPr/>
          <p:nvPr/>
        </p:nvGrpSpPr>
        <p:grpSpPr bwMode="auto">
          <a:xfrm>
            <a:off x="6803838" y="1573411"/>
            <a:ext cx="1568077" cy="1817346"/>
            <a:chOff x="4255" y="970"/>
            <a:chExt cx="1161" cy="1346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4704" y="1152"/>
              <a:ext cx="480" cy="960"/>
            </a:xfrm>
            <a:prstGeom prst="line">
              <a:avLst/>
            </a:prstGeom>
            <a:noFill/>
            <a:ln w="28575">
              <a:solidFill>
                <a:srgbClr val="66FF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3" name="Object 18"/>
            <p:cNvGraphicFramePr>
              <a:graphicFrameLocks noChangeAspect="1"/>
            </p:cNvGraphicFramePr>
            <p:nvPr/>
          </p:nvGraphicFramePr>
          <p:xfrm>
            <a:off x="4687" y="970"/>
            <a:ext cx="216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19" name="Equation" r:id="rId21" imgW="7010400" imgH="9448800" progId="Equation.DSMT4">
                    <p:embed/>
                  </p:oleObj>
                </mc:Choice>
                <mc:Fallback>
                  <p:oleObj name="Equation" r:id="rId21" imgW="7010400" imgH="9448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7" y="970"/>
                          <a:ext cx="216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19"/>
            <p:cNvGraphicFramePr>
              <a:graphicFrameLocks noChangeAspect="1"/>
            </p:cNvGraphicFramePr>
            <p:nvPr/>
          </p:nvGraphicFramePr>
          <p:xfrm>
            <a:off x="5200" y="1827"/>
            <a:ext cx="216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0" name="Equation" r:id="rId23" imgW="7010400" imgH="9144000" progId="Equation.DSMT4">
                    <p:embed/>
                  </p:oleObj>
                </mc:Choice>
                <mc:Fallback>
                  <p:oleObj name="Equation" r:id="rId23" imgW="7010400" imgH="91440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0" y="1827"/>
                          <a:ext cx="216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20"/>
            <p:cNvGraphicFramePr>
              <a:graphicFrameLocks noChangeAspect="1"/>
            </p:cNvGraphicFramePr>
            <p:nvPr/>
          </p:nvGraphicFramePr>
          <p:xfrm>
            <a:off x="4930" y="1453"/>
            <a:ext cx="301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1" name="Equation" r:id="rId25" imgW="9753600" imgH="9144000" progId="Equation.DSMT4">
                    <p:embed/>
                  </p:oleObj>
                </mc:Choice>
                <mc:Fallback>
                  <p:oleObj name="Equation" r:id="rId25" imgW="9753600" imgH="91440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1453"/>
                          <a:ext cx="301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Oval 21"/>
            <p:cNvSpPr>
              <a:spLocks noChangeArrowheads="1"/>
            </p:cNvSpPr>
            <p:nvPr/>
          </p:nvSpPr>
          <p:spPr bwMode="auto">
            <a:xfrm>
              <a:off x="4670" y="1122"/>
              <a:ext cx="41" cy="41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Oval 22"/>
            <p:cNvSpPr>
              <a:spLocks noChangeArrowheads="1"/>
            </p:cNvSpPr>
            <p:nvPr/>
          </p:nvSpPr>
          <p:spPr bwMode="auto">
            <a:xfrm>
              <a:off x="5157" y="2071"/>
              <a:ext cx="48" cy="47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Oval 23"/>
            <p:cNvSpPr>
              <a:spLocks noChangeArrowheads="1"/>
            </p:cNvSpPr>
            <p:nvPr/>
          </p:nvSpPr>
          <p:spPr bwMode="auto">
            <a:xfrm>
              <a:off x="4944" y="1680"/>
              <a:ext cx="48" cy="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Line 24"/>
            <p:cNvSpPr>
              <a:spLocks noChangeShapeType="1"/>
            </p:cNvSpPr>
            <p:nvPr/>
          </p:nvSpPr>
          <p:spPr bwMode="auto">
            <a:xfrm>
              <a:off x="4704" y="1152"/>
              <a:ext cx="265" cy="52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Line 25"/>
            <p:cNvSpPr>
              <a:spLocks noChangeShapeType="1"/>
            </p:cNvSpPr>
            <p:nvPr/>
          </p:nvSpPr>
          <p:spPr bwMode="auto">
            <a:xfrm flipV="1">
              <a:off x="4512" y="1152"/>
              <a:ext cx="192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Line 26"/>
            <p:cNvSpPr>
              <a:spLocks noChangeShapeType="1"/>
            </p:cNvSpPr>
            <p:nvPr/>
          </p:nvSpPr>
          <p:spPr bwMode="auto">
            <a:xfrm flipV="1">
              <a:off x="4512" y="2112"/>
              <a:ext cx="624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2" name="Object 27"/>
            <p:cNvGraphicFramePr>
              <a:graphicFrameLocks noChangeAspect="1"/>
            </p:cNvGraphicFramePr>
            <p:nvPr/>
          </p:nvGraphicFramePr>
          <p:xfrm>
            <a:off x="4255" y="2081"/>
            <a:ext cx="216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2" name="Equation" r:id="rId27" imgW="7010400" imgH="7620000" progId="Equation.DSMT4">
                    <p:embed/>
                  </p:oleObj>
                </mc:Choice>
                <mc:Fallback>
                  <p:oleObj name="Equation" r:id="rId27" imgW="7010400" imgH="76200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5" y="2081"/>
                          <a:ext cx="216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Line 28"/>
            <p:cNvSpPr>
              <a:spLocks noChangeShapeType="1"/>
            </p:cNvSpPr>
            <p:nvPr/>
          </p:nvSpPr>
          <p:spPr bwMode="auto">
            <a:xfrm flipV="1">
              <a:off x="4512" y="1680"/>
              <a:ext cx="432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4" name="Group 29"/>
          <p:cNvGrpSpPr/>
          <p:nvPr/>
        </p:nvGrpSpPr>
        <p:grpSpPr bwMode="auto">
          <a:xfrm>
            <a:off x="7419746" y="3752246"/>
            <a:ext cx="1165225" cy="1962150"/>
            <a:chOff x="4667" y="2341"/>
            <a:chExt cx="734" cy="1236"/>
          </a:xfrm>
        </p:grpSpPr>
        <p:sp>
          <p:nvSpPr>
            <p:cNvPr id="155" name="Line 30"/>
            <p:cNvSpPr>
              <a:spLocks noChangeShapeType="1"/>
            </p:cNvSpPr>
            <p:nvPr/>
          </p:nvSpPr>
          <p:spPr bwMode="auto">
            <a:xfrm>
              <a:off x="4702" y="2469"/>
              <a:ext cx="553" cy="11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6" name="Object 31"/>
            <p:cNvGraphicFramePr>
              <a:graphicFrameLocks noChangeAspect="1"/>
            </p:cNvGraphicFramePr>
            <p:nvPr/>
          </p:nvGraphicFramePr>
          <p:xfrm>
            <a:off x="5145" y="3316"/>
            <a:ext cx="2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3" name="Equation" r:id="rId29" imgW="9753600" imgH="9144000" progId="Equation.DSMT4">
                    <p:embed/>
                  </p:oleObj>
                </mc:Choice>
                <mc:Fallback>
                  <p:oleObj name="Equation" r:id="rId29" imgW="9753600" imgH="91440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5" y="3316"/>
                          <a:ext cx="2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7" name="Group 32"/>
            <p:cNvGrpSpPr/>
            <p:nvPr/>
          </p:nvGrpSpPr>
          <p:grpSpPr bwMode="auto">
            <a:xfrm>
              <a:off x="4667" y="2341"/>
              <a:ext cx="638" cy="949"/>
              <a:chOff x="4715" y="2484"/>
              <a:chExt cx="751" cy="1116"/>
            </a:xfrm>
          </p:grpSpPr>
          <p:sp>
            <p:nvSpPr>
              <p:cNvPr id="160" name="Line 33"/>
              <p:cNvSpPr>
                <a:spLocks noChangeShapeType="1"/>
              </p:cNvSpPr>
              <p:nvPr/>
            </p:nvSpPr>
            <p:spPr bwMode="auto">
              <a:xfrm>
                <a:off x="4752" y="2640"/>
                <a:ext cx="480" cy="9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61" name="Object 34"/>
              <p:cNvGraphicFramePr>
                <a:graphicFrameLocks noChangeAspect="1"/>
              </p:cNvGraphicFramePr>
              <p:nvPr/>
            </p:nvGraphicFramePr>
            <p:xfrm>
              <a:off x="4801" y="2484"/>
              <a:ext cx="216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24" name="Equation" r:id="rId31" imgW="7010400" imgH="9448800" progId="Equation.DSMT4">
                      <p:embed/>
                    </p:oleObj>
                  </mc:Choice>
                  <mc:Fallback>
                    <p:oleObj name="Equation" r:id="rId31" imgW="7010400" imgH="9448800" progId="Equation.DSMT4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1" y="2484"/>
                            <a:ext cx="216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2" name="Object 35"/>
              <p:cNvGraphicFramePr>
                <a:graphicFrameLocks noChangeAspect="1"/>
              </p:cNvGraphicFramePr>
              <p:nvPr/>
            </p:nvGraphicFramePr>
            <p:xfrm>
              <a:off x="5250" y="3318"/>
              <a:ext cx="216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25" name="Equation" r:id="rId33" imgW="7010400" imgH="9144000" progId="Equation.DSMT4">
                      <p:embed/>
                    </p:oleObj>
                  </mc:Choice>
                  <mc:Fallback>
                    <p:oleObj name="Equation" r:id="rId33" imgW="7010400" imgH="9144000" progId="Equation.DSMT4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0" y="3318"/>
                            <a:ext cx="216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3" name="Oval 36"/>
              <p:cNvSpPr>
                <a:spLocks noChangeArrowheads="1"/>
              </p:cNvSpPr>
              <p:nvPr/>
            </p:nvSpPr>
            <p:spPr bwMode="auto">
              <a:xfrm>
                <a:off x="4715" y="2609"/>
                <a:ext cx="48" cy="4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8" name="Oval 37"/>
            <p:cNvSpPr>
              <a:spLocks noChangeArrowheads="1"/>
            </p:cNvSpPr>
            <p:nvPr/>
          </p:nvSpPr>
          <p:spPr bwMode="auto">
            <a:xfrm>
              <a:off x="5232" y="3536"/>
              <a:ext cx="41" cy="40"/>
            </a:xfrm>
            <a:prstGeom prst="ellipse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Oval 38"/>
            <p:cNvSpPr>
              <a:spLocks noChangeArrowheads="1"/>
            </p:cNvSpPr>
            <p:nvPr/>
          </p:nvSpPr>
          <p:spPr bwMode="auto">
            <a:xfrm>
              <a:off x="5069" y="3246"/>
              <a:ext cx="41" cy="4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Group 39"/>
          <p:cNvGrpSpPr/>
          <p:nvPr/>
        </p:nvGrpSpPr>
        <p:grpSpPr bwMode="auto">
          <a:xfrm>
            <a:off x="1226189" y="750175"/>
            <a:ext cx="6472238" cy="685800"/>
            <a:chOff x="600" y="207"/>
            <a:chExt cx="4077" cy="432"/>
          </a:xfrm>
        </p:grpSpPr>
        <p:graphicFrame>
          <p:nvGraphicFramePr>
            <p:cNvPr id="165" name="Object 40"/>
            <p:cNvGraphicFramePr>
              <a:graphicFrameLocks noChangeAspect="1"/>
            </p:cNvGraphicFramePr>
            <p:nvPr/>
          </p:nvGraphicFramePr>
          <p:xfrm>
            <a:off x="600" y="340"/>
            <a:ext cx="8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6" name="Equation" r:id="rId35" imgW="34137600" imgH="9448800" progId="Equation.DSMT4">
                    <p:embed/>
                  </p:oleObj>
                </mc:Choice>
                <mc:Fallback>
                  <p:oleObj name="Equation" r:id="rId35" imgW="34137600" imgH="94488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" y="340"/>
                          <a:ext cx="8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" name="Object 41"/>
            <p:cNvGraphicFramePr>
              <a:graphicFrameLocks noChangeAspect="1"/>
            </p:cNvGraphicFramePr>
            <p:nvPr/>
          </p:nvGraphicFramePr>
          <p:xfrm>
            <a:off x="1622" y="207"/>
            <a:ext cx="47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7" name="Equation" r:id="rId37" imgW="17983200" imgH="16459200" progId="Equation.DSMT4">
                    <p:embed/>
                  </p:oleObj>
                </mc:Choice>
                <mc:Fallback>
                  <p:oleObj name="Equation" r:id="rId37" imgW="17983200" imgH="164592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2" y="207"/>
                          <a:ext cx="47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7" name="Object 42"/>
            <p:cNvGraphicFramePr>
              <a:graphicFrameLocks noChangeAspect="1"/>
            </p:cNvGraphicFramePr>
            <p:nvPr/>
          </p:nvGraphicFramePr>
          <p:xfrm>
            <a:off x="2172" y="292"/>
            <a:ext cx="250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28" name="Equation" r:id="rId39" imgW="94792800" imgH="10363200" progId="Equation.DSMT4">
                    <p:embed/>
                  </p:oleObj>
                </mc:Choice>
                <mc:Fallback>
                  <p:oleObj name="Equation" r:id="rId39" imgW="94792800" imgH="103632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2" y="292"/>
                          <a:ext cx="250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8" name="Object 43"/>
          <p:cNvGraphicFramePr>
            <a:graphicFrameLocks noChangeAspect="1"/>
          </p:cNvGraphicFramePr>
          <p:nvPr/>
        </p:nvGraphicFramePr>
        <p:xfrm>
          <a:off x="418824" y="2616341"/>
          <a:ext cx="50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29" name="Equation" r:id="rId41" imgW="12192000" imgH="7315200" progId="Equation.DSMT4">
                  <p:embed/>
                </p:oleObj>
              </mc:Choice>
              <mc:Fallback>
                <p:oleObj name="Equation" r:id="rId41" imgW="12192000" imgH="73152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824" y="2616341"/>
                        <a:ext cx="508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Object 44"/>
          <p:cNvGraphicFramePr>
            <a:graphicFrameLocks noChangeAspect="1"/>
          </p:cNvGraphicFramePr>
          <p:nvPr/>
        </p:nvGraphicFramePr>
        <p:xfrm>
          <a:off x="2627784" y="2616093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0" name="Equation" r:id="rId43" imgW="12801600" imgH="7315200" progId="Equation.DSMT4">
                  <p:embed/>
                </p:oleObj>
              </mc:Choice>
              <mc:Fallback>
                <p:oleObj name="Equation" r:id="rId43" imgW="12801600" imgH="73152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616093"/>
                        <a:ext cx="5334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Object 45"/>
          <p:cNvGraphicFramePr>
            <a:graphicFrameLocks noChangeAspect="1"/>
          </p:cNvGraphicFramePr>
          <p:nvPr/>
        </p:nvGraphicFramePr>
        <p:xfrm>
          <a:off x="4932040" y="2616093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1" name="Equation" r:id="rId45" imgW="11887200" imgH="7315200" progId="Equation.DSMT4">
                  <p:embed/>
                </p:oleObj>
              </mc:Choice>
              <mc:Fallback>
                <p:oleObj name="Equation" r:id="rId45" imgW="11887200" imgH="73152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616093"/>
                        <a:ext cx="495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TextBox 50"/>
          <p:cNvSpPr txBox="1"/>
          <p:nvPr/>
        </p:nvSpPr>
        <p:spPr bwMode="auto">
          <a:xfrm>
            <a:off x="595037" y="3407910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 autoUpdateAnimBg="0"/>
      <p:bldP spid="23" grpId="0" animBg="1"/>
      <p:bldP spid="127" grpId="0"/>
      <p:bldP spid="128" grpId="0" autoUpdateAnimBg="0"/>
      <p:bldP spid="133" grpId="0" autoUpdateAnimBg="0"/>
      <p:bldP spid="134" grpId="0" autoUpdateAnimBg="0"/>
      <p:bldP spid="1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4"/>
          <p:cNvSpPr txBox="1"/>
          <p:nvPr/>
        </p:nvSpPr>
        <p:spPr>
          <a:xfrm>
            <a:off x="0" y="686263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两点间的距离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7" name="Object 4"/>
          <p:cNvGraphicFramePr>
            <a:graphicFrameLocks noChangeAspect="1"/>
          </p:cNvGraphicFramePr>
          <p:nvPr/>
        </p:nvGraphicFramePr>
        <p:xfrm>
          <a:off x="6474930" y="3071016"/>
          <a:ext cx="2286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0" name="Equation" r:id="rId1" imgW="54864000" imgH="13716000" progId="Equation.DSMT4">
                  <p:embed/>
                </p:oleObj>
              </mc:Choice>
              <mc:Fallback>
                <p:oleObj name="Equation" r:id="rId1" imgW="54864000" imgH="13716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4930" y="3071016"/>
                        <a:ext cx="22860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"/>
          <p:cNvGraphicFramePr>
            <a:graphicFrameLocks noChangeAspect="1"/>
          </p:cNvGraphicFramePr>
          <p:nvPr/>
        </p:nvGraphicFramePr>
        <p:xfrm>
          <a:off x="483065" y="1332977"/>
          <a:ext cx="22494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1" name="Equation" r:id="rId3" imgW="53644800" imgH="10363200" progId="Equation.DSMT4">
                  <p:embed/>
                </p:oleObj>
              </mc:Choice>
              <mc:Fallback>
                <p:oleObj name="Equation" r:id="rId3" imgW="53644800" imgH="1036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65" y="1332977"/>
                        <a:ext cx="2249488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4597865" y="1251742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" name="Object 7"/>
          <p:cNvGraphicFramePr>
            <a:graphicFrameLocks noChangeAspect="1"/>
          </p:cNvGraphicFramePr>
          <p:nvPr/>
        </p:nvGraphicFramePr>
        <p:xfrm>
          <a:off x="671030" y="3140866"/>
          <a:ext cx="15748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2" name="Equation" r:id="rId5" imgW="37795200" imgH="11582400" progId="Equation.DSMT4">
                  <p:embed/>
                </p:oleObj>
              </mc:Choice>
              <mc:Fallback>
                <p:oleObj name="Equation" r:id="rId5" imgW="37795200" imgH="115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0" y="3140866"/>
                        <a:ext cx="1574800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"/>
          <p:cNvGraphicFramePr>
            <a:graphicFrameLocks noChangeAspect="1"/>
          </p:cNvGraphicFramePr>
          <p:nvPr/>
        </p:nvGraphicFramePr>
        <p:xfrm>
          <a:off x="2328380" y="3007516"/>
          <a:ext cx="40513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3" name="Equation" r:id="rId7" imgW="97231200" imgH="15849600" progId="Equation.DSMT4">
                  <p:embed/>
                </p:oleObj>
              </mc:Choice>
              <mc:Fallback>
                <p:oleObj name="Equation" r:id="rId7" imgW="97231200" imgH="15849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380" y="3007516"/>
                        <a:ext cx="405130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9"/>
          <p:cNvSpPr>
            <a:spLocks noChangeShapeType="1"/>
          </p:cNvSpPr>
          <p:nvPr/>
        </p:nvSpPr>
        <p:spPr bwMode="auto">
          <a:xfrm>
            <a:off x="7160730" y="2097606"/>
            <a:ext cx="909638" cy="50641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Line 10"/>
          <p:cNvSpPr>
            <a:spLocks noChangeShapeType="1"/>
          </p:cNvSpPr>
          <p:nvPr/>
        </p:nvSpPr>
        <p:spPr bwMode="auto">
          <a:xfrm>
            <a:off x="8070368" y="1643581"/>
            <a:ext cx="0" cy="9604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Line 11"/>
          <p:cNvSpPr>
            <a:spLocks noChangeShapeType="1"/>
          </p:cNvSpPr>
          <p:nvPr/>
        </p:nvSpPr>
        <p:spPr bwMode="auto">
          <a:xfrm flipV="1">
            <a:off x="7170255" y="1630881"/>
            <a:ext cx="909638" cy="45402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12"/>
          <p:cNvGrpSpPr/>
          <p:nvPr/>
        </p:nvGrpSpPr>
        <p:grpSpPr bwMode="auto">
          <a:xfrm>
            <a:off x="6732105" y="803101"/>
            <a:ext cx="1914764" cy="2203206"/>
            <a:chOff x="4032" y="1659"/>
            <a:chExt cx="1453" cy="1674"/>
          </a:xfrm>
        </p:grpSpPr>
        <p:grpSp>
          <p:nvGrpSpPr>
            <p:cNvPr id="66" name="Group 13"/>
            <p:cNvGrpSpPr/>
            <p:nvPr/>
          </p:nvGrpSpPr>
          <p:grpSpPr bwMode="auto">
            <a:xfrm>
              <a:off x="4095" y="1674"/>
              <a:ext cx="1382" cy="1458"/>
              <a:chOff x="4095" y="1674"/>
              <a:chExt cx="1382" cy="1458"/>
            </a:xfrm>
          </p:grpSpPr>
          <p:sp>
            <p:nvSpPr>
              <p:cNvPr id="71" name="Line 14"/>
              <p:cNvSpPr>
                <a:spLocks noChangeShapeType="1"/>
              </p:cNvSpPr>
              <p:nvPr/>
            </p:nvSpPr>
            <p:spPr bwMode="auto">
              <a:xfrm>
                <a:off x="4364" y="2633"/>
                <a:ext cx="111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Line 15"/>
              <p:cNvSpPr>
                <a:spLocks noChangeShapeType="1"/>
              </p:cNvSpPr>
              <p:nvPr/>
            </p:nvSpPr>
            <p:spPr bwMode="auto">
              <a:xfrm flipV="1">
                <a:off x="4364" y="1674"/>
                <a:ext cx="0" cy="9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Line 16"/>
              <p:cNvSpPr>
                <a:spLocks noChangeShapeType="1"/>
              </p:cNvSpPr>
              <p:nvPr/>
            </p:nvSpPr>
            <p:spPr bwMode="auto">
              <a:xfrm flipH="1">
                <a:off x="4095" y="2633"/>
                <a:ext cx="269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67" name="Object 17"/>
            <p:cNvGraphicFramePr>
              <a:graphicFrameLocks noChangeAspect="1"/>
            </p:cNvGraphicFramePr>
            <p:nvPr/>
          </p:nvGraphicFramePr>
          <p:xfrm>
            <a:off x="4032" y="3140"/>
            <a:ext cx="145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4" name="Equation" r:id="rId9" imgW="5486400" imgH="7315200" progId="Equation.DSMT4">
                    <p:embed/>
                  </p:oleObj>
                </mc:Choice>
                <mc:Fallback>
                  <p:oleObj name="Equation" r:id="rId9" imgW="5486400" imgH="73152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140"/>
                          <a:ext cx="145" cy="1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8"/>
            <p:cNvGraphicFramePr>
              <a:graphicFrameLocks noChangeAspect="1"/>
            </p:cNvGraphicFramePr>
            <p:nvPr/>
          </p:nvGraphicFramePr>
          <p:xfrm>
            <a:off x="4180" y="2520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5" name="Equation" r:id="rId11" imgW="7010400" imgH="7620000" progId="Equation.DSMT4">
                    <p:embed/>
                  </p:oleObj>
                </mc:Choice>
                <mc:Fallback>
                  <p:oleObj name="Equation" r:id="rId11" imgW="7010400" imgH="76200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0" y="2520"/>
                          <a:ext cx="184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9"/>
            <p:cNvGraphicFramePr>
              <a:graphicFrameLocks noChangeAspect="1"/>
            </p:cNvGraphicFramePr>
            <p:nvPr/>
          </p:nvGraphicFramePr>
          <p:xfrm>
            <a:off x="5325" y="2691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6" name="Equation" r:id="rId13" imgW="6096000" imgH="7315200" progId="Equation.DSMT4">
                    <p:embed/>
                  </p:oleObj>
                </mc:Choice>
                <mc:Fallback>
                  <p:oleObj name="Equation" r:id="rId13" imgW="6096000" imgH="73152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5" y="2691"/>
                          <a:ext cx="160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20"/>
            <p:cNvGraphicFramePr>
              <a:graphicFrameLocks noChangeAspect="1"/>
            </p:cNvGraphicFramePr>
            <p:nvPr/>
          </p:nvGraphicFramePr>
          <p:xfrm>
            <a:off x="4434" y="1659"/>
            <a:ext cx="136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37" name="Equation" r:id="rId15" imgW="5181600" imgH="7315200" progId="Equation.DSMT4">
                    <p:embed/>
                  </p:oleObj>
                </mc:Choice>
                <mc:Fallback>
                  <p:oleObj name="Equation" r:id="rId15" imgW="5181600" imgH="73152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4" y="1659"/>
                          <a:ext cx="136" cy="1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" name="Object 21"/>
          <p:cNvGraphicFramePr>
            <a:graphicFrameLocks noChangeAspect="1"/>
          </p:cNvGraphicFramePr>
          <p:nvPr/>
        </p:nvGraphicFramePr>
        <p:xfrm>
          <a:off x="8033855" y="1304128"/>
          <a:ext cx="3381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8" name="Equation" r:id="rId17" imgW="9753600" imgH="9144000" progId="Equation.DSMT4">
                  <p:embed/>
                </p:oleObj>
              </mc:Choice>
              <mc:Fallback>
                <p:oleObj name="Equation" r:id="rId17" imgW="9753600" imgH="9144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3855" y="1304128"/>
                        <a:ext cx="338138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22"/>
          <p:cNvGraphicFramePr>
            <a:graphicFrameLocks noChangeAspect="1"/>
          </p:cNvGraphicFramePr>
          <p:nvPr/>
        </p:nvGraphicFramePr>
        <p:xfrm>
          <a:off x="7890980" y="2621753"/>
          <a:ext cx="2841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9" name="Equation" r:id="rId19" imgW="8229600" imgH="9144000" progId="Equation.DSMT4">
                  <p:embed/>
                </p:oleObj>
              </mc:Choice>
              <mc:Fallback>
                <p:oleObj name="Equation" r:id="rId19" imgW="8229600" imgH="9144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0980" y="2621753"/>
                        <a:ext cx="284163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23"/>
          <p:cNvGraphicFramePr>
            <a:graphicFrameLocks noChangeAspect="1"/>
          </p:cNvGraphicFramePr>
          <p:nvPr/>
        </p:nvGraphicFramePr>
        <p:xfrm>
          <a:off x="8260868" y="1773756"/>
          <a:ext cx="2524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0" name="Equation" r:id="rId21" imgW="7315200" imgH="9448800" progId="Equation.DSMT4">
                  <p:embed/>
                </p:oleObj>
              </mc:Choice>
              <mc:Fallback>
                <p:oleObj name="Equation" r:id="rId21" imgW="7315200" imgH="9448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0868" y="1773756"/>
                        <a:ext cx="252412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4"/>
          <p:cNvGraphicFramePr>
            <a:graphicFrameLocks noChangeAspect="1"/>
          </p:cNvGraphicFramePr>
          <p:nvPr/>
        </p:nvGraphicFramePr>
        <p:xfrm>
          <a:off x="6874980" y="964403"/>
          <a:ext cx="2428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1" name="Equation" r:id="rId23" imgW="7010400" imgH="9144000" progId="Equation.DSMT4">
                  <p:embed/>
                </p:oleObj>
              </mc:Choice>
              <mc:Fallback>
                <p:oleObj name="Equation" r:id="rId23" imgW="7010400" imgH="91440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4980" y="964403"/>
                        <a:ext cx="242888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Line 25"/>
          <p:cNvSpPr>
            <a:spLocks noChangeShapeType="1"/>
          </p:cNvSpPr>
          <p:nvPr/>
        </p:nvSpPr>
        <p:spPr bwMode="auto">
          <a:xfrm flipH="1">
            <a:off x="6870218" y="2604018"/>
            <a:ext cx="12128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ine 26"/>
          <p:cNvSpPr>
            <a:spLocks noChangeShapeType="1"/>
          </p:cNvSpPr>
          <p:nvPr/>
        </p:nvSpPr>
        <p:spPr bwMode="auto">
          <a:xfrm flipH="1">
            <a:off x="8083068" y="2097606"/>
            <a:ext cx="304800" cy="5064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Line 27"/>
          <p:cNvSpPr>
            <a:spLocks noChangeShapeType="1"/>
          </p:cNvSpPr>
          <p:nvPr/>
        </p:nvSpPr>
        <p:spPr bwMode="auto">
          <a:xfrm>
            <a:off x="7171843" y="1138756"/>
            <a:ext cx="911225" cy="5048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" name="Object 28"/>
          <p:cNvGraphicFramePr>
            <a:graphicFrameLocks noChangeAspect="1"/>
          </p:cNvGraphicFramePr>
          <p:nvPr/>
        </p:nvGraphicFramePr>
        <p:xfrm>
          <a:off x="6559068" y="2374103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2" name="Equation" r:id="rId25" imgW="7010400" imgH="9144000" progId="Equation.DSMT4">
                  <p:embed/>
                </p:oleObj>
              </mc:Choice>
              <mc:Fallback>
                <p:oleObj name="Equation" r:id="rId25" imgW="7010400" imgH="91440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9068" y="2374103"/>
                        <a:ext cx="2413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Line 29"/>
          <p:cNvSpPr>
            <a:spLocks noChangeShapeType="1"/>
          </p:cNvSpPr>
          <p:nvPr/>
        </p:nvSpPr>
        <p:spPr bwMode="auto">
          <a:xfrm flipV="1">
            <a:off x="8070368" y="1643581"/>
            <a:ext cx="0" cy="960437"/>
          </a:xfrm>
          <a:prstGeom prst="line">
            <a:avLst/>
          </a:prstGeom>
          <a:noFill/>
          <a:ln w="19050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 Box 30"/>
          <p:cNvSpPr txBox="1">
            <a:spLocks noChangeArrowheads="1"/>
          </p:cNvSpPr>
          <p:nvPr/>
        </p:nvSpPr>
        <p:spPr bwMode="auto">
          <a:xfrm>
            <a:off x="417030" y="251353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由勾股定理得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4" name="Object 31"/>
          <p:cNvGraphicFramePr>
            <a:graphicFrameLocks noChangeAspect="1"/>
          </p:cNvGraphicFramePr>
          <p:nvPr/>
        </p:nvGraphicFramePr>
        <p:xfrm>
          <a:off x="1725132" y="3807616"/>
          <a:ext cx="1663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3" name="Equation" r:id="rId27" imgW="39928800" imgH="10363200" progId="Equation.DSMT4">
                  <p:embed/>
                </p:oleObj>
              </mc:Choice>
              <mc:Fallback>
                <p:oleObj name="Equation" r:id="rId27" imgW="39928800" imgH="10363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132" y="3807616"/>
                        <a:ext cx="16637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Box 32"/>
          <p:cNvSpPr txBox="1">
            <a:spLocks noChangeArrowheads="1"/>
          </p:cNvSpPr>
          <p:nvPr/>
        </p:nvSpPr>
        <p:spPr bwMode="auto">
          <a:xfrm>
            <a:off x="5820880" y="379464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 33"/>
          <p:cNvGrpSpPr/>
          <p:nvPr/>
        </p:nvGrpSpPr>
        <p:grpSpPr bwMode="auto">
          <a:xfrm>
            <a:off x="7668730" y="4709043"/>
            <a:ext cx="292100" cy="425450"/>
            <a:chOff x="4332" y="3600"/>
            <a:chExt cx="184" cy="268"/>
          </a:xfrm>
        </p:grpSpPr>
        <p:sp>
          <p:nvSpPr>
            <p:cNvPr id="87" name="Oval 34"/>
            <p:cNvSpPr>
              <a:spLocks noChangeArrowheads="1"/>
            </p:cNvSpPr>
            <p:nvPr/>
          </p:nvSpPr>
          <p:spPr bwMode="auto">
            <a:xfrm>
              <a:off x="4430" y="3600"/>
              <a:ext cx="34" cy="3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8" name="Object 35"/>
            <p:cNvGraphicFramePr>
              <a:graphicFrameLocks noChangeAspect="1"/>
            </p:cNvGraphicFramePr>
            <p:nvPr/>
          </p:nvGraphicFramePr>
          <p:xfrm>
            <a:off x="4332" y="3620"/>
            <a:ext cx="1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44" name="Equation" r:id="rId29" imgW="7010400" imgH="9448800" progId="Equation.DSMT4">
                    <p:embed/>
                  </p:oleObj>
                </mc:Choice>
                <mc:Fallback>
                  <p:oleObj name="Equation" r:id="rId29" imgW="7010400" imgH="94488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3620"/>
                          <a:ext cx="184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Group 36"/>
          <p:cNvGrpSpPr/>
          <p:nvPr/>
        </p:nvGrpSpPr>
        <p:grpSpPr bwMode="auto">
          <a:xfrm>
            <a:off x="8310080" y="3929581"/>
            <a:ext cx="292100" cy="419100"/>
            <a:chOff x="5180" y="3360"/>
            <a:chExt cx="184" cy="264"/>
          </a:xfrm>
        </p:grpSpPr>
        <p:sp>
          <p:nvSpPr>
            <p:cNvPr id="90" name="Oval 37"/>
            <p:cNvSpPr>
              <a:spLocks noChangeArrowheads="1"/>
            </p:cNvSpPr>
            <p:nvPr/>
          </p:nvSpPr>
          <p:spPr bwMode="auto">
            <a:xfrm>
              <a:off x="5246" y="3360"/>
              <a:ext cx="34" cy="3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1" name="Object 38"/>
            <p:cNvGraphicFramePr>
              <a:graphicFrameLocks noChangeAspect="1"/>
            </p:cNvGraphicFramePr>
            <p:nvPr/>
          </p:nvGraphicFramePr>
          <p:xfrm>
            <a:off x="5180" y="3384"/>
            <a:ext cx="1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45" name="Equation" r:id="rId31" imgW="7010400" imgH="9144000" progId="Equation.DSMT4">
                    <p:embed/>
                  </p:oleObj>
                </mc:Choice>
                <mc:Fallback>
                  <p:oleObj name="Equation" r:id="rId31" imgW="7010400" imgH="91440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0" y="3384"/>
                          <a:ext cx="184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" name="Line 39"/>
          <p:cNvSpPr>
            <a:spLocks noChangeShapeType="1"/>
          </p:cNvSpPr>
          <p:nvPr/>
        </p:nvSpPr>
        <p:spPr bwMode="auto">
          <a:xfrm flipV="1">
            <a:off x="7878280" y="3947043"/>
            <a:ext cx="5334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" name="Object 41"/>
          <p:cNvGraphicFramePr>
            <a:graphicFrameLocks noChangeAspect="1"/>
          </p:cNvGraphicFramePr>
          <p:nvPr/>
        </p:nvGraphicFramePr>
        <p:xfrm>
          <a:off x="3331680" y="4487066"/>
          <a:ext cx="3644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6" name="Equation" r:id="rId33" imgW="87477600" imgH="10363200" progId="Equation.DSMT4">
                  <p:embed/>
                </p:oleObj>
              </mc:Choice>
              <mc:Fallback>
                <p:oleObj name="Equation" r:id="rId33" imgW="87477600" imgH="103632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680" y="4487066"/>
                        <a:ext cx="36449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42"/>
          <p:cNvGraphicFramePr>
            <a:graphicFrameLocks noChangeAspect="1"/>
          </p:cNvGraphicFramePr>
          <p:nvPr/>
        </p:nvGraphicFramePr>
        <p:xfrm>
          <a:off x="2762128" y="5222717"/>
          <a:ext cx="5118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7" name="Equation" r:id="rId35" imgW="122834400" imgH="14020800" progId="Equation.DSMT4">
                  <p:embed/>
                </p:oleObj>
              </mc:Choice>
              <mc:Fallback>
                <p:oleObj name="Equation" r:id="rId35" imgW="122834400" imgH="140208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128" y="5222717"/>
                        <a:ext cx="5118100" cy="584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43"/>
          <p:cNvSpPr txBox="1">
            <a:spLocks noChangeArrowheads="1"/>
          </p:cNvSpPr>
          <p:nvPr/>
        </p:nvSpPr>
        <p:spPr bwMode="auto">
          <a:xfrm>
            <a:off x="417030" y="3762893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对于两点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44"/>
          <p:cNvSpPr txBox="1">
            <a:spLocks noChangeArrowheads="1"/>
          </p:cNvSpPr>
          <p:nvPr/>
        </p:nvSpPr>
        <p:spPr bwMode="auto">
          <a:xfrm>
            <a:off x="3306280" y="376289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Object 45"/>
          <p:cNvGraphicFramePr>
            <a:graphicFrameLocks noChangeAspect="1"/>
          </p:cNvGraphicFramePr>
          <p:nvPr/>
        </p:nvGraphicFramePr>
        <p:xfrm>
          <a:off x="3833330" y="3828253"/>
          <a:ext cx="1892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8" name="Equation" r:id="rId37" imgW="45415200" imgH="10363200" progId="Equation.DSMT4">
                  <p:embed/>
                </p:oleObj>
              </mc:Choice>
              <mc:Fallback>
                <p:oleObj name="Equation" r:id="rId37" imgW="45415200" imgH="103632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330" y="3828253"/>
                        <a:ext cx="18923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" name="Group 46"/>
          <p:cNvGrpSpPr/>
          <p:nvPr/>
        </p:nvGrpSpPr>
        <p:grpSpPr bwMode="auto">
          <a:xfrm>
            <a:off x="2877015" y="1348580"/>
            <a:ext cx="1712913" cy="446087"/>
            <a:chOff x="1892" y="1081"/>
            <a:chExt cx="1079" cy="281"/>
          </a:xfrm>
        </p:grpSpPr>
        <p:graphicFrame>
          <p:nvGraphicFramePr>
            <p:cNvPr id="99" name="Object 47"/>
            <p:cNvGraphicFramePr>
              <a:graphicFrameLocks noChangeAspect="1"/>
            </p:cNvGraphicFramePr>
            <p:nvPr/>
          </p:nvGraphicFramePr>
          <p:xfrm>
            <a:off x="1892" y="1081"/>
            <a:ext cx="107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49" name="Equation" r:id="rId39" imgW="40843200" imgH="10668000" progId="Equation.DSMT4">
                    <p:embed/>
                  </p:oleObj>
                </mc:Choice>
                <mc:Fallback>
                  <p:oleObj name="Equation" r:id="rId39" imgW="40843200" imgH="106680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2" y="1081"/>
                          <a:ext cx="1079" cy="2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Line 48"/>
            <p:cNvSpPr>
              <a:spLocks noChangeShapeType="1"/>
            </p:cNvSpPr>
            <p:nvPr/>
          </p:nvSpPr>
          <p:spPr bwMode="auto">
            <a:xfrm>
              <a:off x="2198" y="108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Group 49"/>
          <p:cNvGrpSpPr/>
          <p:nvPr/>
        </p:nvGrpSpPr>
        <p:grpSpPr bwMode="auto">
          <a:xfrm>
            <a:off x="1637819" y="2042043"/>
            <a:ext cx="1189038" cy="407988"/>
            <a:chOff x="1109" y="1440"/>
            <a:chExt cx="749" cy="257"/>
          </a:xfrm>
        </p:grpSpPr>
        <p:graphicFrame>
          <p:nvGraphicFramePr>
            <p:cNvPr id="102" name="Object 50"/>
            <p:cNvGraphicFramePr>
              <a:graphicFrameLocks noChangeAspect="1"/>
            </p:cNvGraphicFramePr>
            <p:nvPr/>
          </p:nvGraphicFramePr>
          <p:xfrm>
            <a:off x="1109" y="1449"/>
            <a:ext cx="7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0" name="Equation" r:id="rId41" imgW="28346400" imgH="9448800" progId="Equation.DSMT4">
                    <p:embed/>
                  </p:oleObj>
                </mc:Choice>
                <mc:Fallback>
                  <p:oleObj name="Equation" r:id="rId41" imgW="28346400" imgH="9448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9" y="1449"/>
                          <a:ext cx="744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Line 51"/>
            <p:cNvSpPr>
              <a:spLocks noChangeShapeType="1"/>
            </p:cNvSpPr>
            <p:nvPr/>
          </p:nvSpPr>
          <p:spPr bwMode="auto">
            <a:xfrm>
              <a:off x="1518" y="1440"/>
              <a:ext cx="3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Group 52"/>
          <p:cNvGrpSpPr/>
          <p:nvPr/>
        </p:nvGrpSpPr>
        <p:grpSpPr bwMode="auto">
          <a:xfrm>
            <a:off x="2952268" y="2042043"/>
            <a:ext cx="2487612" cy="446088"/>
            <a:chOff x="1937" y="1440"/>
            <a:chExt cx="1567" cy="281"/>
          </a:xfrm>
        </p:grpSpPr>
        <p:graphicFrame>
          <p:nvGraphicFramePr>
            <p:cNvPr id="105" name="Object 53"/>
            <p:cNvGraphicFramePr>
              <a:graphicFrameLocks noChangeAspect="1"/>
            </p:cNvGraphicFramePr>
            <p:nvPr/>
          </p:nvGraphicFramePr>
          <p:xfrm>
            <a:off x="1937" y="1473"/>
            <a:ext cx="15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1" name="Equation" r:id="rId43" imgW="58216800" imgH="9448800" progId="Equation.DSMT4">
                    <p:embed/>
                  </p:oleObj>
                </mc:Choice>
                <mc:Fallback>
                  <p:oleObj name="Equation" r:id="rId43" imgW="582168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7" y="1473"/>
                          <a:ext cx="1528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Line 54"/>
            <p:cNvSpPr>
              <a:spLocks noChangeShapeType="1"/>
            </p:cNvSpPr>
            <p:nvPr/>
          </p:nvSpPr>
          <p:spPr bwMode="auto">
            <a:xfrm>
              <a:off x="2083" y="1440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Line 55"/>
            <p:cNvSpPr>
              <a:spLocks noChangeShapeType="1"/>
            </p:cNvSpPr>
            <p:nvPr/>
          </p:nvSpPr>
          <p:spPr bwMode="auto">
            <a:xfrm>
              <a:off x="2640" y="1440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Line 56"/>
            <p:cNvSpPr>
              <a:spLocks noChangeShapeType="1"/>
            </p:cNvSpPr>
            <p:nvPr/>
          </p:nvSpPr>
          <p:spPr bwMode="auto">
            <a:xfrm>
              <a:off x="3187" y="1440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roup 57"/>
          <p:cNvGrpSpPr/>
          <p:nvPr/>
        </p:nvGrpSpPr>
        <p:grpSpPr bwMode="auto">
          <a:xfrm>
            <a:off x="1008650" y="5317967"/>
            <a:ext cx="1701800" cy="482600"/>
            <a:chOff x="740" y="3636"/>
            <a:chExt cx="1072" cy="304"/>
          </a:xfrm>
        </p:grpSpPr>
        <p:graphicFrame>
          <p:nvGraphicFramePr>
            <p:cNvPr id="110" name="Object 58"/>
            <p:cNvGraphicFramePr>
              <a:graphicFrameLocks noChangeAspect="1"/>
            </p:cNvGraphicFramePr>
            <p:nvPr/>
          </p:nvGraphicFramePr>
          <p:xfrm>
            <a:off x="740" y="3636"/>
            <a:ext cx="107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2" name="Equation" r:id="rId45" imgW="40843200" imgH="11582400" progId="Equation.DSMT4">
                    <p:embed/>
                  </p:oleObj>
                </mc:Choice>
                <mc:Fallback>
                  <p:oleObj name="Equation" r:id="rId45" imgW="40843200" imgH="115824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" y="3636"/>
                          <a:ext cx="1072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59"/>
            <p:cNvSpPr>
              <a:spLocks noChangeShapeType="1"/>
            </p:cNvSpPr>
            <p:nvPr/>
          </p:nvSpPr>
          <p:spPr bwMode="auto">
            <a:xfrm>
              <a:off x="1440" y="3648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Group 60"/>
          <p:cNvGrpSpPr/>
          <p:nvPr/>
        </p:nvGrpSpPr>
        <p:grpSpPr bwMode="auto">
          <a:xfrm>
            <a:off x="905980" y="4480443"/>
            <a:ext cx="2171700" cy="457200"/>
            <a:chOff x="648" y="2976"/>
            <a:chExt cx="1368" cy="288"/>
          </a:xfrm>
        </p:grpSpPr>
        <p:graphicFrame>
          <p:nvGraphicFramePr>
            <p:cNvPr id="113" name="Object 61"/>
            <p:cNvGraphicFramePr>
              <a:graphicFrameLocks noChangeAspect="1"/>
            </p:cNvGraphicFramePr>
            <p:nvPr/>
          </p:nvGraphicFramePr>
          <p:xfrm>
            <a:off x="648" y="3016"/>
            <a:ext cx="13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53" name="Equation" r:id="rId47" imgW="50901600" imgH="9448800" progId="Equation.DSMT4">
                    <p:embed/>
                  </p:oleObj>
                </mc:Choice>
                <mc:Fallback>
                  <p:oleObj name="Equation" r:id="rId47" imgW="50901600" imgH="94488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3016"/>
                          <a:ext cx="1336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Line 62"/>
            <p:cNvSpPr>
              <a:spLocks noChangeShapeType="1"/>
            </p:cNvSpPr>
            <p:nvPr/>
          </p:nvSpPr>
          <p:spPr bwMode="auto">
            <a:xfrm>
              <a:off x="654" y="2976"/>
              <a:ext cx="3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Line 63"/>
            <p:cNvSpPr>
              <a:spLocks noChangeShapeType="1"/>
            </p:cNvSpPr>
            <p:nvPr/>
          </p:nvSpPr>
          <p:spPr bwMode="auto">
            <a:xfrm>
              <a:off x="1182" y="2976"/>
              <a:ext cx="3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Line 64"/>
            <p:cNvSpPr>
              <a:spLocks noChangeShapeType="1"/>
            </p:cNvSpPr>
            <p:nvPr/>
          </p:nvSpPr>
          <p:spPr bwMode="auto">
            <a:xfrm>
              <a:off x="1710" y="2976"/>
              <a:ext cx="3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Text Box 32"/>
          <p:cNvSpPr txBox="1">
            <a:spLocks noChangeArrowheads="1"/>
          </p:cNvSpPr>
          <p:nvPr/>
        </p:nvSpPr>
        <p:spPr bwMode="auto">
          <a:xfrm>
            <a:off x="431601" y="5026195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 Box 47"/>
          <p:cNvSpPr txBox="1">
            <a:spLocks noChangeArrowheads="1"/>
          </p:cNvSpPr>
          <p:nvPr/>
        </p:nvSpPr>
        <p:spPr bwMode="auto">
          <a:xfrm>
            <a:off x="359880" y="5950058"/>
            <a:ext cx="7518400" cy="461665"/>
          </a:xfrm>
          <a:prstGeom prst="rect">
            <a:avLst/>
          </a:prstGeom>
          <a:noFill/>
          <a:ln w="19050" algn="ctr">
            <a:solidFill>
              <a:schemeClr val="accent4">
                <a:lumMod val="60000"/>
                <a:lumOff val="40000"/>
              </a:schemeClr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u="none" dirty="0">
                <a:latin typeface="+mj-lt"/>
                <a:ea typeface="华文楷体" panose="02010600040101010101" pitchFamily="2" charset="-122"/>
              </a:rPr>
              <a:t>有了距离，就建立了空间直角坐标的空间，记为</a:t>
            </a:r>
            <a:r>
              <a:rPr lang="en-US" altLang="zh-CN" sz="2400" b="1" u="none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u="none" baseline="30000" dirty="0">
                <a:latin typeface="+mj-lt"/>
                <a:ea typeface="华文楷体" panose="02010600040101010101" pitchFamily="2" charset="-122"/>
              </a:rPr>
              <a:t>3</a:t>
            </a:r>
            <a:endParaRPr lang="en-US" altLang="zh-CN" sz="2400" u="none" dirty="0">
              <a:latin typeface="+mj-lt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9" grpId="0" autoUpdateAnimBg="0"/>
      <p:bldP spid="62" grpId="0" animBg="1"/>
      <p:bldP spid="63" grpId="0" animBg="1"/>
      <p:bldP spid="64" grpId="0" animBg="1"/>
      <p:bldP spid="78" grpId="0" animBg="1"/>
      <p:bldP spid="79" grpId="0" animBg="1"/>
      <p:bldP spid="80" grpId="0" animBg="1"/>
      <p:bldP spid="82" grpId="0" animBg="1"/>
      <p:bldP spid="83" grpId="0" autoUpdateAnimBg="0" build="p"/>
      <p:bldP spid="85" grpId="0" autoUpdateAnimBg="0" build="p"/>
      <p:bldP spid="92" grpId="0" animBg="1"/>
      <p:bldP spid="95" grpId="0" autoUpdateAnimBg="0" build="p"/>
      <p:bldP spid="96" grpId="0" advAuto="0" autoUpdateAnimBg="0" build="p"/>
      <p:bldP spid="117" grpId="0" autoUpdateAnimBg="0" build="p"/>
      <p:bldP spid="1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/>
          <p:cNvSpPr/>
          <p:nvPr/>
        </p:nvSpPr>
        <p:spPr>
          <a:xfrm>
            <a:off x="0" y="493171"/>
            <a:ext cx="9144000" cy="62705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971169" y="4112215"/>
            <a:ext cx="8148531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如何求在 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xOy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面上与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,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等距离之点的轨迹方程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Rectangle 2"/>
          <p:cNvSpPr txBox="1">
            <a:spLocks noChangeArrowheads="1"/>
          </p:cNvSpPr>
          <p:nvPr/>
        </p:nvSpPr>
        <p:spPr>
          <a:xfrm>
            <a:off x="457199" y="541725"/>
            <a:ext cx="3803650" cy="4414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轴上求与两点</a:t>
            </a:r>
            <a:endParaRPr kumimoji="1" lang="zh-CN" altLang="en-US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19" name="Object 3"/>
          <p:cNvGraphicFramePr>
            <a:graphicFrameLocks noChangeAspect="1"/>
          </p:cNvGraphicFramePr>
          <p:nvPr/>
        </p:nvGraphicFramePr>
        <p:xfrm>
          <a:off x="3613149" y="636157"/>
          <a:ext cx="1498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0" name="Equation" r:id="rId1" imgW="35966400" imgH="9448800" progId="Equation.DSMT4">
                  <p:embed/>
                </p:oleObj>
              </mc:Choice>
              <mc:Fallback>
                <p:oleObj name="Equation" r:id="rId1" imgW="35966400" imgH="944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49" y="636157"/>
                        <a:ext cx="14986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6932227" y="597334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等距</a:t>
            </a:r>
            <a:endParaRPr kumimoji="1"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 Box 5"/>
          <p:cNvSpPr txBox="1">
            <a:spLocks noChangeArrowheads="1"/>
          </p:cNvSpPr>
          <p:nvPr/>
        </p:nvSpPr>
        <p:spPr bwMode="auto">
          <a:xfrm>
            <a:off x="515450" y="1276227"/>
            <a:ext cx="2449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设该点为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2" name="Object 6"/>
          <p:cNvGraphicFramePr>
            <a:graphicFrameLocks noChangeAspect="1"/>
          </p:cNvGraphicFramePr>
          <p:nvPr/>
        </p:nvGraphicFramePr>
        <p:xfrm>
          <a:off x="2459038" y="1384300"/>
          <a:ext cx="1384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1" name="Equation" r:id="rId3" imgW="33223200" imgH="8229600" progId="Equation.DSMT4">
                  <p:embed/>
                </p:oleObj>
              </mc:Choice>
              <mc:Fallback>
                <p:oleObj name="Equation" r:id="rId3" imgW="33223200" imgH="8229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1384300"/>
                        <a:ext cx="1384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7"/>
          <p:cNvGraphicFramePr>
            <a:graphicFrameLocks noChangeAspect="1"/>
          </p:cNvGraphicFramePr>
          <p:nvPr/>
        </p:nvGraphicFramePr>
        <p:xfrm>
          <a:off x="3950800" y="1321344"/>
          <a:ext cx="229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" name="Equation" r:id="rId5" imgW="55168800" imgH="10363200" progId="Equation.DSMT4">
                  <p:embed/>
                </p:oleObj>
              </mc:Choice>
              <mc:Fallback>
                <p:oleObj name="Equation" r:id="rId5" imgW="55168800" imgH="1036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0800" y="1321344"/>
                        <a:ext cx="229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8"/>
          <p:cNvGraphicFramePr>
            <a:graphicFrameLocks noChangeAspect="1"/>
          </p:cNvGraphicFramePr>
          <p:nvPr/>
        </p:nvGraphicFramePr>
        <p:xfrm>
          <a:off x="1321900" y="1904319"/>
          <a:ext cx="3175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" name="Equation" r:id="rId7" imgW="76200000" imgH="13716000" progId="Equation.DSMT4">
                  <p:embed/>
                </p:oleObj>
              </mc:Choice>
              <mc:Fallback>
                <p:oleObj name="Equation" r:id="rId7" imgW="76200000" imgH="13716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900" y="1904319"/>
                        <a:ext cx="3175000" cy="571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9"/>
          <p:cNvGraphicFramePr>
            <a:graphicFrameLocks noChangeAspect="1"/>
          </p:cNvGraphicFramePr>
          <p:nvPr/>
        </p:nvGraphicFramePr>
        <p:xfrm>
          <a:off x="1582250" y="2015444"/>
          <a:ext cx="81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4" name="Equation" r:id="rId9" imgW="19507200" imgH="10972800" progId="Equation.DSMT4">
                  <p:embed/>
                </p:oleObj>
              </mc:Choice>
              <mc:Fallback>
                <p:oleObj name="Equation" r:id="rId9" imgW="19507200" imgH="10972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250" y="2015444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0"/>
          <p:cNvGraphicFramePr>
            <a:graphicFrameLocks noChangeAspect="1"/>
          </p:cNvGraphicFramePr>
          <p:nvPr/>
        </p:nvGraphicFramePr>
        <p:xfrm>
          <a:off x="2471250" y="1970994"/>
          <a:ext cx="53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5" name="Equation" r:id="rId11" imgW="12801600" imgH="10972800" progId="Equation.DSMT4">
                  <p:embed/>
                </p:oleObj>
              </mc:Choice>
              <mc:Fallback>
                <p:oleObj name="Equation" r:id="rId11" imgW="12801600" imgH="10972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250" y="1970994"/>
                        <a:ext cx="533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11"/>
          <p:cNvGraphicFramePr>
            <a:graphicFrameLocks noChangeAspect="1"/>
          </p:cNvGraphicFramePr>
          <p:nvPr/>
        </p:nvGraphicFramePr>
        <p:xfrm>
          <a:off x="3030050" y="2015444"/>
          <a:ext cx="1320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6" name="Equation" r:id="rId13" imgW="31699200" imgH="10972800" progId="Equation.DSMT4">
                  <p:embed/>
                </p:oleObj>
              </mc:Choice>
              <mc:Fallback>
                <p:oleObj name="Equation" r:id="rId13" imgW="31699200" imgH="10972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050" y="2015444"/>
                        <a:ext cx="1320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"/>
          <p:cNvGraphicFramePr>
            <a:graphicFrameLocks noChangeAspect="1"/>
          </p:cNvGraphicFramePr>
          <p:nvPr/>
        </p:nvGraphicFramePr>
        <p:xfrm>
          <a:off x="4507191" y="1913313"/>
          <a:ext cx="3187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7" name="Equation" r:id="rId15" imgW="76504800" imgH="13716000" progId="Equation.DSMT4">
                  <p:embed/>
                </p:oleObj>
              </mc:Choice>
              <mc:Fallback>
                <p:oleObj name="Equation" r:id="rId15" imgW="76504800" imgH="13716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191" y="1913313"/>
                        <a:ext cx="3187700" cy="571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3"/>
          <p:cNvGraphicFramePr>
            <a:graphicFrameLocks noChangeAspect="1"/>
          </p:cNvGraphicFramePr>
          <p:nvPr/>
        </p:nvGraphicFramePr>
        <p:xfrm>
          <a:off x="5163650" y="2012269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8" name="Equation" r:id="rId17" imgW="8534400" imgH="10972800" progId="Equation.DSMT4">
                  <p:embed/>
                </p:oleObj>
              </mc:Choice>
              <mc:Fallback>
                <p:oleObj name="Equation" r:id="rId17" imgW="8534400" imgH="10972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650" y="2012269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4"/>
          <p:cNvGraphicFramePr>
            <a:graphicFrameLocks noChangeAspect="1"/>
          </p:cNvGraphicFramePr>
          <p:nvPr/>
        </p:nvGraphicFramePr>
        <p:xfrm>
          <a:off x="5595450" y="2009094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9" name="Equation" r:id="rId19" imgW="13411200" imgH="10972800" progId="Equation.DSMT4">
                  <p:embed/>
                </p:oleObj>
              </mc:Choice>
              <mc:Fallback>
                <p:oleObj name="Equation" r:id="rId19" imgW="13411200" imgH="10972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450" y="2009094"/>
                        <a:ext cx="55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5"/>
          <p:cNvGraphicFramePr>
            <a:graphicFrameLocks noChangeAspect="1"/>
          </p:cNvGraphicFramePr>
          <p:nvPr/>
        </p:nvGraphicFramePr>
        <p:xfrm>
          <a:off x="6208772" y="1993875"/>
          <a:ext cx="151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0" name="Equation" r:id="rId21" imgW="36271200" imgH="10972800" progId="Equation.DSMT4">
                  <p:embed/>
                </p:oleObj>
              </mc:Choice>
              <mc:Fallback>
                <p:oleObj name="Equation" r:id="rId21" imgW="36271200" imgH="10972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772" y="1993875"/>
                        <a:ext cx="1511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Text Box 16"/>
          <p:cNvSpPr txBox="1">
            <a:spLocks noChangeArrowheads="1"/>
          </p:cNvSpPr>
          <p:nvPr/>
        </p:nvSpPr>
        <p:spPr bwMode="auto">
          <a:xfrm>
            <a:off x="509100" y="2686485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解得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Object 17"/>
          <p:cNvGraphicFramePr>
            <a:graphicFrameLocks noChangeAspect="1"/>
          </p:cNvGraphicFramePr>
          <p:nvPr/>
        </p:nvGraphicFramePr>
        <p:xfrm>
          <a:off x="1302850" y="2605994"/>
          <a:ext cx="1054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1" name="Equation" r:id="rId23" imgW="25298400" imgH="16459200" progId="Equation.DSMT4">
                  <p:embed/>
                </p:oleObj>
              </mc:Choice>
              <mc:Fallback>
                <p:oleObj name="Equation" r:id="rId23" imgW="25298400" imgH="16459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2850" y="2605994"/>
                        <a:ext cx="1054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Text Box 18"/>
          <p:cNvSpPr txBox="1">
            <a:spLocks noChangeArrowheads="1"/>
          </p:cNvSpPr>
          <p:nvPr/>
        </p:nvSpPr>
        <p:spPr bwMode="auto">
          <a:xfrm>
            <a:off x="2306150" y="2663616"/>
            <a:ext cx="2362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故所求点为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 Box 19"/>
          <p:cNvSpPr txBox="1">
            <a:spLocks noChangeArrowheads="1"/>
          </p:cNvSpPr>
          <p:nvPr/>
        </p:nvSpPr>
        <p:spPr bwMode="auto">
          <a:xfrm>
            <a:off x="5024601" y="576901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6" name="Object 20"/>
          <p:cNvGraphicFramePr>
            <a:graphicFrameLocks noChangeAspect="1"/>
          </p:cNvGraphicFramePr>
          <p:nvPr/>
        </p:nvGraphicFramePr>
        <p:xfrm>
          <a:off x="5427934" y="645854"/>
          <a:ext cx="15875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2" name="Equation" r:id="rId25" imgW="38100000" imgH="9448800" progId="Equation.DSMT4">
                  <p:embed/>
                </p:oleObj>
              </mc:Choice>
              <mc:Fallback>
                <p:oleObj name="Equation" r:id="rId25" imgW="38100000" imgH="9448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934" y="645854"/>
                        <a:ext cx="15875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21"/>
          <p:cNvGraphicFramePr>
            <a:graphicFrameLocks noChangeAspect="1"/>
          </p:cNvGraphicFramePr>
          <p:nvPr/>
        </p:nvGraphicFramePr>
        <p:xfrm>
          <a:off x="3760300" y="3176413"/>
          <a:ext cx="1816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" name="Equation" r:id="rId27" imgW="43586400" imgH="16459200" progId="Equation.DSMT4">
                  <p:embed/>
                </p:oleObj>
              </mc:Choice>
              <mc:Fallback>
                <p:oleObj name="Equation" r:id="rId27" imgW="43586400" imgH="164592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300" y="3176413"/>
                        <a:ext cx="1816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" name="Text Box 22"/>
          <p:cNvSpPr txBox="1">
            <a:spLocks noChangeArrowheads="1"/>
          </p:cNvSpPr>
          <p:nvPr/>
        </p:nvSpPr>
        <p:spPr bwMode="auto">
          <a:xfrm>
            <a:off x="-5832" y="4112214"/>
            <a:ext cx="977001" cy="461665"/>
          </a:xfrm>
          <a:prstGeom prst="rect">
            <a:avLst/>
          </a:prstGeom>
          <a:solidFill>
            <a:srgbClr val="FFFF00"/>
          </a:solidFill>
          <a:ln w="19050">
            <a:solidFill>
              <a:schemeClr val="accent2"/>
            </a:solidFill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思考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Text Box 25"/>
          <p:cNvSpPr txBox="1">
            <a:spLocks noChangeArrowheads="1"/>
          </p:cNvSpPr>
          <p:nvPr/>
        </p:nvSpPr>
        <p:spPr bwMode="auto">
          <a:xfrm>
            <a:off x="7560553" y="576901"/>
            <a:ext cx="1299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离的点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1" name="Object 8"/>
          <p:cNvGraphicFramePr>
            <a:graphicFrameLocks noChangeAspect="1"/>
          </p:cNvGraphicFramePr>
          <p:nvPr/>
        </p:nvGraphicFramePr>
        <p:xfrm>
          <a:off x="2268050" y="4807149"/>
          <a:ext cx="255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4" name="Equation" r:id="rId29" imgW="61264800" imgH="9448800" progId="Equation.DSMT4">
                  <p:embed/>
                </p:oleObj>
              </mc:Choice>
              <mc:Fallback>
                <p:oleObj name="Equation" r:id="rId29" imgW="61264800" imgH="944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050" y="4807149"/>
                        <a:ext cx="255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Text Box 15"/>
          <p:cNvSpPr txBox="1">
            <a:spLocks noChangeArrowheads="1"/>
          </p:cNvSpPr>
          <p:nvPr/>
        </p:nvSpPr>
        <p:spPr bwMode="auto">
          <a:xfrm>
            <a:off x="4808050" y="472156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且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3" name="Object 16"/>
          <p:cNvGraphicFramePr>
            <a:graphicFrameLocks noChangeAspect="1"/>
          </p:cNvGraphicFramePr>
          <p:nvPr/>
        </p:nvGraphicFramePr>
        <p:xfrm>
          <a:off x="5404950" y="4787405"/>
          <a:ext cx="749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5" name="Equation" r:id="rId31" imgW="17983200" imgH="9448800" progId="Equation.DSMT4">
                  <p:embed/>
                </p:oleObj>
              </mc:Choice>
              <mc:Fallback>
                <p:oleObj name="Equation" r:id="rId31" imgW="17983200" imgH="9448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950" y="4787405"/>
                        <a:ext cx="749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TextBox 29"/>
          <p:cNvSpPr txBox="1"/>
          <p:nvPr/>
        </p:nvSpPr>
        <p:spPr bwMode="auto">
          <a:xfrm>
            <a:off x="983220" y="472156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23873" y="5612646"/>
            <a:ext cx="909582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注：注意如何设坐标轴上的点和坐标面上的点。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23" grpId="0" animBg="1"/>
      <p:bldP spid="121" grpId="0" autoUpdateAnimBg="0"/>
      <p:bldP spid="132" grpId="0" autoUpdateAnimBg="0"/>
      <p:bldP spid="134" grpId="0" autoUpdateAnimBg="0"/>
      <p:bldP spid="138" grpId="0" animBg="1" autoUpdateAnimBg="0"/>
      <p:bldP spid="142" grpId="0"/>
      <p:bldP spid="144" grpId="0"/>
      <p:bldP spid="1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0" y="686263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方向角与方向余弦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 bwMode="auto">
          <a:xfrm>
            <a:off x="5639905" y="4223144"/>
            <a:ext cx="2381250" cy="2041526"/>
            <a:chOff x="4032" y="2640"/>
            <a:chExt cx="1500" cy="1286"/>
          </a:xfrm>
        </p:grpSpPr>
        <p:graphicFrame>
          <p:nvGraphicFramePr>
            <p:cNvPr id="39" name="Object 3"/>
            <p:cNvGraphicFramePr>
              <a:graphicFrameLocks noChangeAspect="1"/>
            </p:cNvGraphicFramePr>
            <p:nvPr/>
          </p:nvGraphicFramePr>
          <p:xfrm>
            <a:off x="4237" y="3328"/>
            <a:ext cx="18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7" name="Equation" r:id="rId1" imgW="7010400" imgH="7620000" progId="Equation.DSMT4">
                    <p:embed/>
                  </p:oleObj>
                </mc:Choice>
                <mc:Fallback>
                  <p:oleObj name="Equation" r:id="rId1" imgW="7010400" imgH="76200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" y="3328"/>
                          <a:ext cx="18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0" name="Group 4"/>
            <p:cNvGrpSpPr/>
            <p:nvPr/>
          </p:nvGrpSpPr>
          <p:grpSpPr bwMode="auto">
            <a:xfrm>
              <a:off x="4032" y="2640"/>
              <a:ext cx="1500" cy="1286"/>
              <a:chOff x="4032" y="2640"/>
              <a:chExt cx="1500" cy="1286"/>
            </a:xfrm>
          </p:grpSpPr>
          <p:sp>
            <p:nvSpPr>
              <p:cNvPr id="41" name="Line 5"/>
              <p:cNvSpPr>
                <a:spLocks noChangeShapeType="1"/>
              </p:cNvSpPr>
              <p:nvPr/>
            </p:nvSpPr>
            <p:spPr bwMode="auto">
              <a:xfrm flipV="1">
                <a:off x="4409" y="2640"/>
                <a:ext cx="0" cy="7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2" name="Object 6"/>
              <p:cNvGraphicFramePr>
                <a:graphicFrameLocks noChangeAspect="1"/>
              </p:cNvGraphicFramePr>
              <p:nvPr/>
            </p:nvGraphicFramePr>
            <p:xfrm>
              <a:off x="5372" y="3508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28" name="Equation" r:id="rId3" imgW="6096000" imgH="7315200" progId="Equation.DSMT4">
                      <p:embed/>
                    </p:oleObj>
                  </mc:Choice>
                  <mc:Fallback>
                    <p:oleObj name="Equation" r:id="rId3" imgW="6096000" imgH="73152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2" y="3508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7"/>
              <p:cNvGraphicFramePr>
                <a:graphicFrameLocks noChangeAspect="1"/>
              </p:cNvGraphicFramePr>
              <p:nvPr/>
            </p:nvGraphicFramePr>
            <p:xfrm>
              <a:off x="4224" y="2660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29" name="Equation" r:id="rId5" imgW="5181600" imgH="7315200" progId="Equation.DSMT4">
                      <p:embed/>
                    </p:oleObj>
                  </mc:Choice>
                  <mc:Fallback>
                    <p:oleObj name="Equation" r:id="rId5" imgW="5181600" imgH="73152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24" y="2660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" name="Line 8"/>
              <p:cNvSpPr>
                <a:spLocks noChangeShapeType="1"/>
              </p:cNvSpPr>
              <p:nvPr/>
            </p:nvSpPr>
            <p:spPr bwMode="auto">
              <a:xfrm flipH="1" flipV="1">
                <a:off x="4409" y="3439"/>
                <a:ext cx="111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9"/>
              <p:cNvSpPr>
                <a:spLocks noChangeShapeType="1"/>
              </p:cNvSpPr>
              <p:nvPr/>
            </p:nvSpPr>
            <p:spPr bwMode="auto">
              <a:xfrm flipH="1">
                <a:off x="4032" y="3439"/>
                <a:ext cx="377" cy="4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6" name="Object 10"/>
              <p:cNvGraphicFramePr>
                <a:graphicFrameLocks noChangeAspect="1"/>
              </p:cNvGraphicFramePr>
              <p:nvPr/>
            </p:nvGraphicFramePr>
            <p:xfrm>
              <a:off x="4142" y="3732"/>
              <a:ext cx="145" cy="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130" name="Equation" r:id="rId7" imgW="5486400" imgH="7315200" progId="Equation.DSMT4">
                      <p:embed/>
                    </p:oleObj>
                  </mc:Choice>
                  <mc:Fallback>
                    <p:oleObj name="Equation" r:id="rId7" imgW="5486400" imgH="73152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2" y="3732"/>
                            <a:ext cx="145" cy="1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5944705" y="4672406"/>
            <a:ext cx="1744663" cy="1147762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3366CC">
                    <a:alpha val="50000"/>
                  </a:srgbClr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682744" y="1262913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设有两非零向量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Object 14"/>
          <p:cNvGraphicFramePr>
            <a:graphicFrameLocks noChangeAspect="1"/>
          </p:cNvGraphicFramePr>
          <p:nvPr/>
        </p:nvGraphicFramePr>
        <p:xfrm>
          <a:off x="2984556" y="1248073"/>
          <a:ext cx="711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1" name="Equation" r:id="rId9" imgW="17068800" imgH="11582400" progId="Equation.DSMT4">
                  <p:embed/>
                </p:oleObj>
              </mc:Choice>
              <mc:Fallback>
                <p:oleObj name="Equation" r:id="rId9" imgW="17068800" imgH="1158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56" y="1248073"/>
                        <a:ext cx="711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15"/>
          <p:cNvSpPr txBox="1">
            <a:spLocks noChangeArrowheads="1"/>
          </p:cNvSpPr>
          <p:nvPr/>
        </p:nvSpPr>
        <p:spPr bwMode="auto">
          <a:xfrm>
            <a:off x="3792465" y="1230220"/>
            <a:ext cx="2484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任取空间一点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Group 16"/>
          <p:cNvGrpSpPr/>
          <p:nvPr/>
        </p:nvGrpSpPr>
        <p:grpSpPr bwMode="auto">
          <a:xfrm>
            <a:off x="6214580" y="1274372"/>
            <a:ext cx="1371600" cy="417513"/>
            <a:chOff x="4312" y="677"/>
            <a:chExt cx="864" cy="263"/>
          </a:xfrm>
        </p:grpSpPr>
        <p:sp>
          <p:nvSpPr>
            <p:cNvPr id="52" name="Line 17"/>
            <p:cNvSpPr>
              <a:spLocks noChangeShapeType="1"/>
            </p:cNvSpPr>
            <p:nvPr/>
          </p:nvSpPr>
          <p:spPr bwMode="auto">
            <a:xfrm>
              <a:off x="4536" y="677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3" name="Object 18"/>
            <p:cNvGraphicFramePr>
              <a:graphicFrameLocks noChangeAspect="1"/>
            </p:cNvGraphicFramePr>
            <p:nvPr/>
          </p:nvGraphicFramePr>
          <p:xfrm>
            <a:off x="4312" y="700"/>
            <a:ext cx="86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2" name="Equation" r:id="rId11" imgW="32918400" imgH="9144000" progId="Equation.DSMT4">
                    <p:embed/>
                  </p:oleObj>
                </mc:Choice>
                <mc:Fallback>
                  <p:oleObj name="Equation" r:id="rId11" imgW="32918400" imgH="91440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2" y="700"/>
                          <a:ext cx="86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19"/>
          <p:cNvGrpSpPr/>
          <p:nvPr/>
        </p:nvGrpSpPr>
        <p:grpSpPr bwMode="auto">
          <a:xfrm>
            <a:off x="7724293" y="1298890"/>
            <a:ext cx="1047750" cy="419100"/>
            <a:chOff x="864" y="1168"/>
            <a:chExt cx="660" cy="264"/>
          </a:xfrm>
        </p:grpSpPr>
        <p:graphicFrame>
          <p:nvGraphicFramePr>
            <p:cNvPr id="55" name="Object 20"/>
            <p:cNvGraphicFramePr>
              <a:graphicFrameLocks noChangeAspect="1"/>
            </p:cNvGraphicFramePr>
            <p:nvPr/>
          </p:nvGraphicFramePr>
          <p:xfrm>
            <a:off x="892" y="1168"/>
            <a:ext cx="63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3" name="Equation" r:id="rId13" imgW="24079200" imgH="10058400" progId="Equation.DSMT4">
                    <p:embed/>
                  </p:oleObj>
                </mc:Choice>
                <mc:Fallback>
                  <p:oleObj name="Equation" r:id="rId13" imgW="24079200" imgH="100584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1168"/>
                          <a:ext cx="63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21"/>
            <p:cNvSpPr>
              <a:spLocks noChangeShapeType="1"/>
            </p:cNvSpPr>
            <p:nvPr/>
          </p:nvSpPr>
          <p:spPr bwMode="auto">
            <a:xfrm>
              <a:off x="864" y="117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22"/>
          <p:cNvGrpSpPr/>
          <p:nvPr/>
        </p:nvGrpSpPr>
        <p:grpSpPr bwMode="auto">
          <a:xfrm>
            <a:off x="6859105" y="2030016"/>
            <a:ext cx="1454150" cy="946150"/>
            <a:chOff x="4320" y="1364"/>
            <a:chExt cx="916" cy="596"/>
          </a:xfrm>
        </p:grpSpPr>
        <p:sp>
          <p:nvSpPr>
            <p:cNvPr id="58" name="Line 23"/>
            <p:cNvSpPr>
              <a:spLocks noChangeShapeType="1"/>
            </p:cNvSpPr>
            <p:nvPr/>
          </p:nvSpPr>
          <p:spPr bwMode="auto">
            <a:xfrm flipV="1">
              <a:off x="4543" y="1496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9" name="Object 24"/>
            <p:cNvGraphicFramePr>
              <a:graphicFrameLocks noChangeAspect="1"/>
            </p:cNvGraphicFramePr>
            <p:nvPr/>
          </p:nvGraphicFramePr>
          <p:xfrm>
            <a:off x="4320" y="1712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4" name="Equation" r:id="rId15" imgW="7315200" imgH="9448800" progId="Equation.DSMT4">
                    <p:embed/>
                  </p:oleObj>
                </mc:Choice>
                <mc:Fallback>
                  <p:oleObj name="Equation" r:id="rId15" imgW="7315200" imgH="94488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712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25"/>
            <p:cNvGraphicFramePr>
              <a:graphicFrameLocks noChangeAspect="1"/>
            </p:cNvGraphicFramePr>
            <p:nvPr/>
          </p:nvGraphicFramePr>
          <p:xfrm>
            <a:off x="5052" y="1364"/>
            <a:ext cx="1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5" name="Equation" r:id="rId17" imgW="7010400" imgH="9448800" progId="Equation.DSMT4">
                    <p:embed/>
                  </p:oleObj>
                </mc:Choice>
                <mc:Fallback>
                  <p:oleObj name="Equation" r:id="rId17" imgW="7010400" imgH="94488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2" y="1364"/>
                          <a:ext cx="1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Group 26"/>
          <p:cNvGrpSpPr/>
          <p:nvPr/>
        </p:nvGrpSpPr>
        <p:grpSpPr bwMode="auto">
          <a:xfrm>
            <a:off x="7213118" y="2696766"/>
            <a:ext cx="1379537" cy="558800"/>
            <a:chOff x="4543" y="1784"/>
            <a:chExt cx="869" cy="352"/>
          </a:xfrm>
        </p:grpSpPr>
        <p:sp>
          <p:nvSpPr>
            <p:cNvPr id="62" name="Line 27"/>
            <p:cNvSpPr>
              <a:spLocks noChangeShapeType="1"/>
            </p:cNvSpPr>
            <p:nvPr/>
          </p:nvSpPr>
          <p:spPr bwMode="auto">
            <a:xfrm>
              <a:off x="4543" y="1784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3" name="Object 28"/>
            <p:cNvGraphicFramePr>
              <a:graphicFrameLocks noChangeAspect="1"/>
            </p:cNvGraphicFramePr>
            <p:nvPr/>
          </p:nvGraphicFramePr>
          <p:xfrm>
            <a:off x="5228" y="1896"/>
            <a:ext cx="18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6" name="Equation" r:id="rId19" imgW="7010400" imgH="9144000" progId="Equation.DSMT4">
                    <p:embed/>
                  </p:oleObj>
                </mc:Choice>
                <mc:Fallback>
                  <p:oleObj name="Equation" r:id="rId19" imgW="7010400" imgH="91440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8" y="1896"/>
                          <a:ext cx="18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133784" y="1812038"/>
            <a:ext cx="4657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 </a:t>
            </a:r>
            <a:r>
              <a:rPr kumimoji="1" lang="zh-CN" altLang="en-US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kumimoji="1" lang="zh-CN" alt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∠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AOB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 ≤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  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≤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为向量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1"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65" name="Group 30"/>
          <p:cNvGrpSpPr/>
          <p:nvPr/>
        </p:nvGrpSpPr>
        <p:grpSpPr bwMode="auto">
          <a:xfrm>
            <a:off x="7240105" y="2531666"/>
            <a:ext cx="582613" cy="317500"/>
            <a:chOff x="4560" y="1680"/>
            <a:chExt cx="367" cy="200"/>
          </a:xfrm>
        </p:grpSpPr>
        <p:sp>
          <p:nvSpPr>
            <p:cNvPr id="66" name="Arc 31"/>
            <p:cNvSpPr/>
            <p:nvPr/>
          </p:nvSpPr>
          <p:spPr bwMode="auto">
            <a:xfrm>
              <a:off x="4560" y="1699"/>
              <a:ext cx="175" cy="144"/>
            </a:xfrm>
            <a:custGeom>
              <a:avLst/>
              <a:gdLst>
                <a:gd name="G0" fmla="+- 0 0 0"/>
                <a:gd name="G1" fmla="+- 8263 0 0"/>
                <a:gd name="G2" fmla="+- 21600 0 0"/>
                <a:gd name="T0" fmla="*/ 19957 w 21600"/>
                <a:gd name="T1" fmla="*/ 0 h 17815"/>
                <a:gd name="T2" fmla="*/ 19373 w 21600"/>
                <a:gd name="T3" fmla="*/ 17815 h 17815"/>
                <a:gd name="T4" fmla="*/ 0 w 21600"/>
                <a:gd name="T5" fmla="*/ 8263 h 17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815" fill="none" extrusionOk="0">
                  <a:moveTo>
                    <a:pt x="19957" y="-1"/>
                  </a:moveTo>
                  <a:cubicBezTo>
                    <a:pt x="21041" y="2619"/>
                    <a:pt x="21600" y="5427"/>
                    <a:pt x="21600" y="8263"/>
                  </a:cubicBezTo>
                  <a:cubicBezTo>
                    <a:pt x="21600" y="11575"/>
                    <a:pt x="20838" y="14843"/>
                    <a:pt x="19373" y="17815"/>
                  </a:cubicBezTo>
                </a:path>
                <a:path w="21600" h="17815" stroke="0" extrusionOk="0">
                  <a:moveTo>
                    <a:pt x="19957" y="-1"/>
                  </a:moveTo>
                  <a:cubicBezTo>
                    <a:pt x="21041" y="2619"/>
                    <a:pt x="21600" y="5427"/>
                    <a:pt x="21600" y="8263"/>
                  </a:cubicBezTo>
                  <a:cubicBezTo>
                    <a:pt x="21600" y="11575"/>
                    <a:pt x="20838" y="14843"/>
                    <a:pt x="19373" y="17815"/>
                  </a:cubicBezTo>
                  <a:lnTo>
                    <a:pt x="0" y="8263"/>
                  </a:lnTo>
                  <a:close/>
                </a:path>
              </a:pathLst>
            </a:custGeom>
            <a:noFill/>
            <a:ln w="19050">
              <a:solidFill>
                <a:schemeClr val="tx2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7" name="Object 32"/>
            <p:cNvGraphicFramePr>
              <a:graphicFrameLocks noChangeAspect="1"/>
            </p:cNvGraphicFramePr>
            <p:nvPr/>
          </p:nvGraphicFramePr>
          <p:xfrm>
            <a:off x="4759" y="1680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37" name="Equation" r:id="rId21" imgW="6400800" imgH="7620000" progId="Equation.DSMT4">
                    <p:embed/>
                  </p:oleObj>
                </mc:Choice>
                <mc:Fallback>
                  <p:oleObj name="Equation" r:id="rId21" imgW="6400800" imgH="76200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9" y="1680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" name="Object 33"/>
          <p:cNvGraphicFramePr>
            <a:graphicFrameLocks noChangeAspect="1"/>
          </p:cNvGraphicFramePr>
          <p:nvPr/>
        </p:nvGraphicFramePr>
        <p:xfrm>
          <a:off x="4704868" y="1834040"/>
          <a:ext cx="596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8" name="Equation" r:id="rId23" imgW="14325600" imgH="11582400" progId="Equation.DSMT4">
                  <p:embed/>
                </p:oleObj>
              </mc:Choice>
              <mc:Fallback>
                <p:oleObj name="Equation" r:id="rId23" imgW="14325600" imgH="115824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4868" y="1834040"/>
                        <a:ext cx="5969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34"/>
          <p:cNvSpPr txBox="1">
            <a:spLocks noChangeArrowheads="1"/>
          </p:cNvSpPr>
          <p:nvPr/>
        </p:nvSpPr>
        <p:spPr bwMode="auto">
          <a:xfrm>
            <a:off x="5292421" y="1846075"/>
            <a:ext cx="12618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夹角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Object 37"/>
          <p:cNvGraphicFramePr>
            <a:graphicFrameLocks noChangeAspect="1"/>
          </p:cNvGraphicFramePr>
          <p:nvPr/>
        </p:nvGraphicFramePr>
        <p:xfrm>
          <a:off x="2223782" y="2462685"/>
          <a:ext cx="1689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9" name="Equation" r:id="rId25" imgW="40538400" imgH="10668000" progId="Equation.DSMT4">
                  <p:embed/>
                </p:oleObj>
              </mc:Choice>
              <mc:Fallback>
                <p:oleObj name="Equation" r:id="rId25" imgW="40538400" imgH="10668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782" y="2462685"/>
                        <a:ext cx="1689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38"/>
          <p:cNvSpPr txBox="1">
            <a:spLocks noChangeArrowheads="1"/>
          </p:cNvSpPr>
          <p:nvPr/>
        </p:nvSpPr>
        <p:spPr bwMode="auto">
          <a:xfrm>
            <a:off x="512280" y="3082683"/>
            <a:ext cx="51860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类似可定义向量与轴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轴与轴的夹角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2" name="Object 39"/>
          <p:cNvGraphicFramePr>
            <a:graphicFrameLocks noChangeAspect="1"/>
          </p:cNvGraphicFramePr>
          <p:nvPr/>
        </p:nvGraphicFramePr>
        <p:xfrm>
          <a:off x="638754" y="3703430"/>
          <a:ext cx="27384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0" name="Equation" r:id="rId27" imgW="63093600" imgH="10058400" progId="Equation.DSMT4">
                  <p:embed/>
                </p:oleObj>
              </mc:Choice>
              <mc:Fallback>
                <p:oleObj name="Equation" r:id="rId27" imgW="63093600" imgH="100584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54" y="3703430"/>
                        <a:ext cx="27384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40"/>
          <p:cNvSpPr txBox="1">
            <a:spLocks noChangeArrowheads="1"/>
          </p:cNvSpPr>
          <p:nvPr/>
        </p:nvSpPr>
        <p:spPr bwMode="auto">
          <a:xfrm>
            <a:off x="3880870" y="3683881"/>
            <a:ext cx="37513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与三坐标轴的夹角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 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4" name="Object 41"/>
          <p:cNvGraphicFramePr>
            <a:graphicFrameLocks noChangeAspect="1"/>
          </p:cNvGraphicFramePr>
          <p:nvPr/>
        </p:nvGraphicFramePr>
        <p:xfrm>
          <a:off x="6788243" y="4901800"/>
          <a:ext cx="217488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1" name="Equation" r:id="rId29" imgW="5181600" imgH="7315200" progId="Equation.DSMT4">
                  <p:embed/>
                </p:oleObj>
              </mc:Choice>
              <mc:Fallback>
                <p:oleObj name="Equation" r:id="rId29" imgW="5181600" imgH="73152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243" y="4901800"/>
                        <a:ext cx="217488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Group 42"/>
          <p:cNvGrpSpPr/>
          <p:nvPr/>
        </p:nvGrpSpPr>
        <p:grpSpPr bwMode="auto">
          <a:xfrm>
            <a:off x="6124093" y="5431231"/>
            <a:ext cx="447675" cy="392112"/>
            <a:chOff x="4337" y="3401"/>
            <a:chExt cx="282" cy="247"/>
          </a:xfrm>
        </p:grpSpPr>
        <p:sp>
          <p:nvSpPr>
            <p:cNvPr id="76" name="Arc 43"/>
            <p:cNvSpPr/>
            <p:nvPr/>
          </p:nvSpPr>
          <p:spPr bwMode="auto">
            <a:xfrm>
              <a:off x="4337" y="3401"/>
              <a:ext cx="175" cy="151"/>
            </a:xfrm>
            <a:custGeom>
              <a:avLst/>
              <a:gdLst>
                <a:gd name="G0" fmla="+- 13640 0 0"/>
                <a:gd name="G1" fmla="+- 9040 0 0"/>
                <a:gd name="G2" fmla="+- 21600 0 0"/>
                <a:gd name="T0" fmla="*/ 33258 w 35240"/>
                <a:gd name="T1" fmla="*/ 0 h 30640"/>
                <a:gd name="T2" fmla="*/ 0 w 35240"/>
                <a:gd name="T3" fmla="*/ 25788 h 30640"/>
                <a:gd name="T4" fmla="*/ 13640 w 35240"/>
                <a:gd name="T5" fmla="*/ 9040 h 30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240" h="30640" fill="none" extrusionOk="0">
                  <a:moveTo>
                    <a:pt x="33257" y="0"/>
                  </a:moveTo>
                  <a:cubicBezTo>
                    <a:pt x="34563" y="2834"/>
                    <a:pt x="35240" y="5918"/>
                    <a:pt x="35240" y="9040"/>
                  </a:cubicBezTo>
                  <a:cubicBezTo>
                    <a:pt x="35240" y="20969"/>
                    <a:pt x="25569" y="30640"/>
                    <a:pt x="13640" y="30640"/>
                  </a:cubicBezTo>
                  <a:cubicBezTo>
                    <a:pt x="8670" y="30640"/>
                    <a:pt x="3853" y="28926"/>
                    <a:pt x="-1" y="25788"/>
                  </a:cubicBezTo>
                </a:path>
                <a:path w="35240" h="30640" stroke="0" extrusionOk="0">
                  <a:moveTo>
                    <a:pt x="33257" y="0"/>
                  </a:moveTo>
                  <a:cubicBezTo>
                    <a:pt x="34563" y="2834"/>
                    <a:pt x="35240" y="5918"/>
                    <a:pt x="35240" y="9040"/>
                  </a:cubicBezTo>
                  <a:cubicBezTo>
                    <a:pt x="35240" y="20969"/>
                    <a:pt x="25569" y="30640"/>
                    <a:pt x="13640" y="30640"/>
                  </a:cubicBezTo>
                  <a:cubicBezTo>
                    <a:pt x="8670" y="30640"/>
                    <a:pt x="3853" y="28926"/>
                    <a:pt x="-1" y="25788"/>
                  </a:cubicBezTo>
                  <a:lnTo>
                    <a:pt x="13640" y="9040"/>
                  </a:lnTo>
                  <a:close/>
                </a:path>
              </a:pathLst>
            </a:custGeom>
            <a:noFill/>
            <a:ln w="28575">
              <a:solidFill>
                <a:srgbClr val="66FF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7" name="Object 44"/>
            <p:cNvGraphicFramePr>
              <a:graphicFrameLocks noChangeAspect="1"/>
            </p:cNvGraphicFramePr>
            <p:nvPr/>
          </p:nvGraphicFramePr>
          <p:xfrm>
            <a:off x="4461" y="3512"/>
            <a:ext cx="158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2" name="Equation" r:id="rId31" imgW="6705600" imgH="5791200" progId="Equation.DSMT4">
                    <p:embed/>
                  </p:oleObj>
                </mc:Choice>
                <mc:Fallback>
                  <p:oleObj name="Equation" r:id="rId31" imgW="6705600" imgH="57912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1" y="3512"/>
                          <a:ext cx="158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" name="Line 45"/>
          <p:cNvSpPr>
            <a:spLocks noChangeShapeType="1"/>
          </p:cNvSpPr>
          <p:nvPr/>
        </p:nvSpPr>
        <p:spPr bwMode="auto">
          <a:xfrm flipV="1">
            <a:off x="6247918" y="4935931"/>
            <a:ext cx="1144587" cy="55562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46"/>
          <p:cNvGrpSpPr/>
          <p:nvPr/>
        </p:nvGrpSpPr>
        <p:grpSpPr bwMode="auto">
          <a:xfrm>
            <a:off x="6562243" y="5220086"/>
            <a:ext cx="476250" cy="342900"/>
            <a:chOff x="4613" y="3268"/>
            <a:chExt cx="300" cy="216"/>
          </a:xfrm>
        </p:grpSpPr>
        <p:graphicFrame>
          <p:nvGraphicFramePr>
            <p:cNvPr id="80" name="Object 47"/>
            <p:cNvGraphicFramePr>
              <a:graphicFrameLocks noChangeAspect="1"/>
            </p:cNvGraphicFramePr>
            <p:nvPr/>
          </p:nvGraphicFramePr>
          <p:xfrm>
            <a:off x="4755" y="3268"/>
            <a:ext cx="15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3" name="Equation" r:id="rId33" imgW="6705600" imgH="9144000" progId="Equation.DSMT4">
                    <p:embed/>
                  </p:oleObj>
                </mc:Choice>
                <mc:Fallback>
                  <p:oleObj name="Equation" r:id="rId33" imgW="6705600" imgH="91440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5" y="3268"/>
                          <a:ext cx="158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Arc 48"/>
            <p:cNvSpPr/>
            <p:nvPr/>
          </p:nvSpPr>
          <p:spPr bwMode="auto">
            <a:xfrm>
              <a:off x="4613" y="3317"/>
              <a:ext cx="108" cy="131"/>
            </a:xfrm>
            <a:custGeom>
              <a:avLst/>
              <a:gdLst>
                <a:gd name="G0" fmla="+- 0 0 0"/>
                <a:gd name="G1" fmla="+- 12030 0 0"/>
                <a:gd name="G2" fmla="+- 21600 0 0"/>
                <a:gd name="T0" fmla="*/ 17940 w 21600"/>
                <a:gd name="T1" fmla="*/ 0 h 26312"/>
                <a:gd name="T2" fmla="*/ 16205 w 21600"/>
                <a:gd name="T3" fmla="*/ 26312 h 26312"/>
                <a:gd name="T4" fmla="*/ 0 w 21600"/>
                <a:gd name="T5" fmla="*/ 12030 h 26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6312" fill="none" extrusionOk="0">
                  <a:moveTo>
                    <a:pt x="17939" y="0"/>
                  </a:moveTo>
                  <a:cubicBezTo>
                    <a:pt x="20325" y="3558"/>
                    <a:pt x="21600" y="7745"/>
                    <a:pt x="21600" y="12030"/>
                  </a:cubicBezTo>
                  <a:cubicBezTo>
                    <a:pt x="21600" y="17288"/>
                    <a:pt x="19681" y="22366"/>
                    <a:pt x="16204" y="26311"/>
                  </a:cubicBezTo>
                </a:path>
                <a:path w="21600" h="26312" stroke="0" extrusionOk="0">
                  <a:moveTo>
                    <a:pt x="17939" y="0"/>
                  </a:moveTo>
                  <a:cubicBezTo>
                    <a:pt x="20325" y="3558"/>
                    <a:pt x="21600" y="7745"/>
                    <a:pt x="21600" y="12030"/>
                  </a:cubicBezTo>
                  <a:cubicBezTo>
                    <a:pt x="21600" y="17288"/>
                    <a:pt x="19681" y="22366"/>
                    <a:pt x="16204" y="26311"/>
                  </a:cubicBezTo>
                  <a:lnTo>
                    <a:pt x="0" y="12030"/>
                  </a:lnTo>
                  <a:close/>
                </a:path>
              </a:pathLst>
            </a:cu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Group 49"/>
          <p:cNvGrpSpPr/>
          <p:nvPr/>
        </p:nvGrpSpPr>
        <p:grpSpPr bwMode="auto">
          <a:xfrm>
            <a:off x="6246330" y="5004193"/>
            <a:ext cx="373063" cy="514350"/>
            <a:chOff x="4414" y="3132"/>
            <a:chExt cx="235" cy="324"/>
          </a:xfrm>
        </p:grpSpPr>
        <p:sp>
          <p:nvSpPr>
            <p:cNvPr id="83" name="Arc 50"/>
            <p:cNvSpPr/>
            <p:nvPr/>
          </p:nvSpPr>
          <p:spPr bwMode="auto">
            <a:xfrm>
              <a:off x="4414" y="3278"/>
              <a:ext cx="151" cy="17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8242"/>
                <a:gd name="T1" fmla="*/ 0 h 21600"/>
                <a:gd name="T2" fmla="*/ 18242 w 18242"/>
                <a:gd name="T3" fmla="*/ 10034 h 21600"/>
                <a:gd name="T4" fmla="*/ 0 w 1824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42" h="21600" fill="none" extrusionOk="0">
                  <a:moveTo>
                    <a:pt x="-1" y="0"/>
                  </a:moveTo>
                  <a:cubicBezTo>
                    <a:pt x="7397" y="0"/>
                    <a:pt x="14281" y="3785"/>
                    <a:pt x="18242" y="10033"/>
                  </a:cubicBezTo>
                </a:path>
                <a:path w="18242" h="21600" stroke="0" extrusionOk="0">
                  <a:moveTo>
                    <a:pt x="-1" y="0"/>
                  </a:moveTo>
                  <a:cubicBezTo>
                    <a:pt x="7397" y="0"/>
                    <a:pt x="14281" y="3785"/>
                    <a:pt x="18242" y="1003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4" name="Object 51"/>
            <p:cNvGraphicFramePr>
              <a:graphicFrameLocks noChangeAspect="1"/>
            </p:cNvGraphicFramePr>
            <p:nvPr/>
          </p:nvGraphicFramePr>
          <p:xfrm>
            <a:off x="4512" y="3132"/>
            <a:ext cx="137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4" name="Equation" r:id="rId35" imgW="5791200" imgH="7620000" progId="Equation.DSMT4">
                    <p:embed/>
                  </p:oleObj>
                </mc:Choice>
                <mc:Fallback>
                  <p:oleObj name="Equation" r:id="rId35" imgW="5791200" imgH="76200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3132"/>
                          <a:ext cx="137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" name="Line 52"/>
          <p:cNvSpPr>
            <a:spLocks noChangeShapeType="1"/>
          </p:cNvSpPr>
          <p:nvPr/>
        </p:nvSpPr>
        <p:spPr bwMode="auto">
          <a:xfrm flipV="1">
            <a:off x="5944705" y="4959743"/>
            <a:ext cx="1447800" cy="86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6" name="Object 53"/>
          <p:cNvGraphicFramePr>
            <a:graphicFrameLocks noChangeAspect="1"/>
          </p:cNvGraphicFramePr>
          <p:nvPr/>
        </p:nvGraphicFramePr>
        <p:xfrm>
          <a:off x="3398099" y="3726912"/>
          <a:ext cx="59531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5" name="Equation" r:id="rId37" imgW="13716000" imgH="9144000" progId="Equation.DSMT4">
                  <p:embed/>
                </p:oleObj>
              </mc:Choice>
              <mc:Fallback>
                <p:oleObj name="Equation" r:id="rId37" imgW="13716000" imgH="91440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099" y="3726912"/>
                        <a:ext cx="59531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54"/>
          <p:cNvSpPr txBox="1">
            <a:spLocks noChangeArrowheads="1"/>
          </p:cNvSpPr>
          <p:nvPr/>
        </p:nvSpPr>
        <p:spPr bwMode="auto">
          <a:xfrm>
            <a:off x="7343507" y="3716172"/>
            <a:ext cx="18004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为其</a:t>
            </a:r>
            <a:r>
              <a:rPr kumimoji="1" lang="zh-CN" altLang="en-US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方向角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Object 55"/>
          <p:cNvGraphicFramePr>
            <a:graphicFrameLocks noChangeAspect="1"/>
          </p:cNvGraphicFramePr>
          <p:nvPr/>
        </p:nvGraphicFramePr>
        <p:xfrm>
          <a:off x="1282218" y="5184374"/>
          <a:ext cx="787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6" name="Equation" r:id="rId39" imgW="18897600" imgH="7620000" progId="Equation.DSMT4">
                  <p:embed/>
                </p:oleObj>
              </mc:Choice>
              <mc:Fallback>
                <p:oleObj name="Equation" r:id="rId39" imgW="18897600" imgH="76200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218" y="5184374"/>
                        <a:ext cx="787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56"/>
          <p:cNvGraphicFramePr>
            <a:graphicFrameLocks noChangeAspect="1"/>
          </p:cNvGraphicFramePr>
          <p:nvPr/>
        </p:nvGraphicFramePr>
        <p:xfrm>
          <a:off x="2145818" y="4917674"/>
          <a:ext cx="863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7" name="Equation" r:id="rId41" imgW="20726400" imgH="22860000" progId="Equation.DSMT4">
                  <p:embed/>
                </p:oleObj>
              </mc:Choice>
              <mc:Fallback>
                <p:oleObj name="Equation" r:id="rId41" imgW="20726400" imgH="228600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818" y="4917674"/>
                        <a:ext cx="8636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57"/>
          <p:cNvGraphicFramePr>
            <a:graphicFrameLocks noChangeAspect="1"/>
          </p:cNvGraphicFramePr>
          <p:nvPr/>
        </p:nvGraphicFramePr>
        <p:xfrm>
          <a:off x="3130068" y="4917674"/>
          <a:ext cx="2298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8" name="Equation" r:id="rId43" imgW="55168800" imgH="24079200" progId="Equation.DSMT4">
                  <p:embed/>
                </p:oleObj>
              </mc:Choice>
              <mc:Fallback>
                <p:oleObj name="Equation" r:id="rId43" imgW="55168800" imgH="240792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068" y="4917674"/>
                        <a:ext cx="22987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58"/>
          <p:cNvSpPr txBox="1">
            <a:spLocks noChangeArrowheads="1"/>
          </p:cNvSpPr>
          <p:nvPr/>
        </p:nvSpPr>
        <p:spPr bwMode="auto">
          <a:xfrm>
            <a:off x="158216" y="4252063"/>
            <a:ext cx="4339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方向角的余弦称为其</a:t>
            </a:r>
            <a:r>
              <a:rPr kumimoji="1" lang="zh-CN" altLang="en-US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方向余弦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59"/>
          <p:cNvGrpSpPr/>
          <p:nvPr/>
        </p:nvGrpSpPr>
        <p:grpSpPr bwMode="auto">
          <a:xfrm>
            <a:off x="131280" y="2455619"/>
            <a:ext cx="2017713" cy="479425"/>
            <a:chOff x="96" y="1381"/>
            <a:chExt cx="1271" cy="302"/>
          </a:xfrm>
        </p:grpSpPr>
        <p:sp>
          <p:nvSpPr>
            <p:cNvPr id="93" name="Text Box 60"/>
            <p:cNvSpPr txBox="1">
              <a:spLocks noChangeArrowheads="1"/>
            </p:cNvSpPr>
            <p:nvPr/>
          </p:nvSpPr>
          <p:spPr bwMode="auto">
            <a:xfrm>
              <a:off x="96" y="1392"/>
              <a:ext cx="50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记作</a:t>
              </a:r>
              <a:endPara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4" name="Object 61"/>
            <p:cNvGraphicFramePr>
              <a:graphicFrameLocks noChangeAspect="1"/>
            </p:cNvGraphicFramePr>
            <p:nvPr/>
          </p:nvGraphicFramePr>
          <p:xfrm>
            <a:off x="575" y="1381"/>
            <a:ext cx="792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9" name="Equation" r:id="rId45" imgW="30175200" imgH="10668000" progId="Equation.DSMT4">
                    <p:embed/>
                  </p:oleObj>
                </mc:Choice>
                <mc:Fallback>
                  <p:oleObj name="Equation" r:id="rId45" imgW="30175200" imgH="106680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" y="1381"/>
                          <a:ext cx="792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矩形 94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7" grpId="0" animBg="1"/>
      <p:bldP spid="48" grpId="0" autoUpdateAnimBg="0" build="p"/>
      <p:bldP spid="50" grpId="0" autoUpdateAnimBg="0" build="p"/>
      <p:bldP spid="64" grpId="0" autoUpdateAnimBg="0" build="p"/>
      <p:bldP spid="69" grpId="0" advAuto="0" autoUpdateAnimBg="0" build="p"/>
      <p:bldP spid="71" grpId="0" autoUpdateAnimBg="0" build="p"/>
      <p:bldP spid="73" grpId="0" advAuto="0" autoUpdateAnimBg="0" build="p"/>
      <p:bldP spid="78" grpId="0" animBg="1"/>
      <p:bldP spid="85" grpId="0" animBg="1"/>
      <p:bldP spid="87" grpId="0" advAuto="0" autoUpdateAnimBg="0" build="p"/>
      <p:bldP spid="91" grpId="0" autoUpdateAnimBg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8"/>
          <p:cNvSpPr txBox="1"/>
          <p:nvPr/>
        </p:nvSpPr>
        <p:spPr>
          <a:xfrm>
            <a:off x="87490" y="3801941"/>
            <a:ext cx="831886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6.1.3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设   为任意向量，           为其方向角，则</a:t>
            </a:r>
            <a:endParaRPr lang="en-US" altLang="zh-CN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Group 2"/>
          <p:cNvGrpSpPr/>
          <p:nvPr/>
        </p:nvGrpSpPr>
        <p:grpSpPr bwMode="auto">
          <a:xfrm>
            <a:off x="5963325" y="634606"/>
            <a:ext cx="2381250" cy="2039938"/>
            <a:chOff x="4032" y="2640"/>
            <a:chExt cx="1500" cy="1285"/>
          </a:xfrm>
        </p:grpSpPr>
        <p:grpSp>
          <p:nvGrpSpPr>
            <p:cNvPr id="96" name="Group 3"/>
            <p:cNvGrpSpPr/>
            <p:nvPr/>
          </p:nvGrpSpPr>
          <p:grpSpPr bwMode="auto">
            <a:xfrm>
              <a:off x="4032" y="2640"/>
              <a:ext cx="1500" cy="1285"/>
              <a:chOff x="4032" y="2640"/>
              <a:chExt cx="1500" cy="1285"/>
            </a:xfrm>
          </p:grpSpPr>
          <p:graphicFrame>
            <p:nvGraphicFramePr>
              <p:cNvPr id="109" name="Object 4"/>
              <p:cNvGraphicFramePr>
                <a:graphicFrameLocks noChangeAspect="1"/>
              </p:cNvGraphicFramePr>
              <p:nvPr/>
            </p:nvGraphicFramePr>
            <p:xfrm>
              <a:off x="4238" y="3328"/>
              <a:ext cx="181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05" name="Equation" r:id="rId1" imgW="7010400" imgH="7620000" progId="Equation.DSMT4">
                      <p:embed/>
                    </p:oleObj>
                  </mc:Choice>
                  <mc:Fallback>
                    <p:oleObj name="Equation" r:id="rId1" imgW="7010400" imgH="7620000" progId="Equation.DSMT4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38" y="3328"/>
                            <a:ext cx="181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0" name="Group 5"/>
              <p:cNvGrpSpPr/>
              <p:nvPr/>
            </p:nvGrpSpPr>
            <p:grpSpPr bwMode="auto">
              <a:xfrm>
                <a:off x="4032" y="2640"/>
                <a:ext cx="1500" cy="1285"/>
                <a:chOff x="4032" y="2640"/>
                <a:chExt cx="1500" cy="1285"/>
              </a:xfrm>
            </p:grpSpPr>
            <p:sp>
              <p:nvSpPr>
                <p:cNvPr id="11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409" y="2640"/>
                  <a:ext cx="0" cy="79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 b="1"/>
                </a:p>
              </p:txBody>
            </p:sp>
            <p:graphicFrame>
              <p:nvGraphicFramePr>
                <p:cNvPr id="112" name="Object 7"/>
                <p:cNvGraphicFramePr>
                  <a:graphicFrameLocks noChangeAspect="1"/>
                </p:cNvGraphicFramePr>
                <p:nvPr/>
              </p:nvGraphicFramePr>
              <p:xfrm>
                <a:off x="5372" y="3508"/>
                <a:ext cx="160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06" name="Equation" r:id="rId3" imgW="6096000" imgH="7315200" progId="Equation.DSMT4">
                        <p:embed/>
                      </p:oleObj>
                    </mc:Choice>
                    <mc:Fallback>
                      <p:oleObj name="Equation" r:id="rId3" imgW="6096000" imgH="7315200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72" y="3508"/>
                              <a:ext cx="160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3" name="Object 8"/>
                <p:cNvGraphicFramePr>
                  <a:graphicFrameLocks noChangeAspect="1"/>
                </p:cNvGraphicFramePr>
                <p:nvPr/>
              </p:nvGraphicFramePr>
              <p:xfrm>
                <a:off x="4224" y="2660"/>
                <a:ext cx="136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07" name="Equation" r:id="rId5" imgW="5181600" imgH="7315200" progId="Equation.DSMT4">
                        <p:embed/>
                      </p:oleObj>
                    </mc:Choice>
                    <mc:Fallback>
                      <p:oleObj name="Equation" r:id="rId5" imgW="5181600" imgH="7315200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24" y="2660"/>
                              <a:ext cx="136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4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4409" y="3439"/>
                  <a:ext cx="111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 b="1"/>
                </a:p>
              </p:txBody>
            </p:sp>
            <p:sp>
              <p:nvSpPr>
                <p:cNvPr id="115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4032" y="3439"/>
                  <a:ext cx="377" cy="42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 b="1"/>
                </a:p>
              </p:txBody>
            </p:sp>
            <p:graphicFrame>
              <p:nvGraphicFramePr>
                <p:cNvPr id="116" name="Object 11"/>
                <p:cNvGraphicFramePr>
                  <a:graphicFrameLocks noChangeAspect="1"/>
                </p:cNvGraphicFramePr>
                <p:nvPr/>
              </p:nvGraphicFramePr>
              <p:xfrm>
                <a:off x="4142" y="3732"/>
                <a:ext cx="145" cy="1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08" name="Equation" r:id="rId7" imgW="5486400" imgH="7315200" progId="Equation.DSMT4">
                        <p:embed/>
                      </p:oleObj>
                    </mc:Choice>
                    <mc:Fallback>
                      <p:oleObj name="Equation" r:id="rId7" imgW="5486400" imgH="7315200" progId="Equation.DSMT4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42" y="3732"/>
                              <a:ext cx="145" cy="19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97" name="AutoShape 12"/>
            <p:cNvSpPr>
              <a:spLocks noChangeArrowheads="1"/>
            </p:cNvSpPr>
            <p:nvPr/>
          </p:nvSpPr>
          <p:spPr bwMode="auto">
            <a:xfrm>
              <a:off x="4224" y="2923"/>
              <a:ext cx="1099" cy="723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folHlink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66CC">
                      <a:alpha val="50000"/>
                    </a:srgbClr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graphicFrame>
          <p:nvGraphicFramePr>
            <p:cNvPr id="98" name="Object 13"/>
            <p:cNvGraphicFramePr>
              <a:graphicFrameLocks noChangeAspect="1"/>
            </p:cNvGraphicFramePr>
            <p:nvPr/>
          </p:nvGraphicFramePr>
          <p:xfrm>
            <a:off x="4751" y="3040"/>
            <a:ext cx="14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09" name="Equation" r:id="rId9" imgW="5486400" imgH="9448800" progId="Equation.DSMT4">
                    <p:embed/>
                  </p:oleObj>
                </mc:Choice>
                <mc:Fallback>
                  <p:oleObj name="Equation" r:id="rId9" imgW="5486400" imgH="9448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1" y="3040"/>
                          <a:ext cx="14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Group 14"/>
            <p:cNvGrpSpPr/>
            <p:nvPr/>
          </p:nvGrpSpPr>
          <p:grpSpPr bwMode="auto">
            <a:xfrm>
              <a:off x="4337" y="3401"/>
              <a:ext cx="282" cy="247"/>
              <a:chOff x="4337" y="3401"/>
              <a:chExt cx="282" cy="247"/>
            </a:xfrm>
          </p:grpSpPr>
          <p:sp>
            <p:nvSpPr>
              <p:cNvPr id="107" name="Arc 15"/>
              <p:cNvSpPr/>
              <p:nvPr/>
            </p:nvSpPr>
            <p:spPr bwMode="auto">
              <a:xfrm>
                <a:off x="4337" y="3401"/>
                <a:ext cx="175" cy="151"/>
              </a:xfrm>
              <a:custGeom>
                <a:avLst/>
                <a:gdLst>
                  <a:gd name="G0" fmla="+- 13640 0 0"/>
                  <a:gd name="G1" fmla="+- 9040 0 0"/>
                  <a:gd name="G2" fmla="+- 21600 0 0"/>
                  <a:gd name="T0" fmla="*/ 33258 w 35240"/>
                  <a:gd name="T1" fmla="*/ 0 h 30640"/>
                  <a:gd name="T2" fmla="*/ 0 w 35240"/>
                  <a:gd name="T3" fmla="*/ 25788 h 30640"/>
                  <a:gd name="T4" fmla="*/ 13640 w 35240"/>
                  <a:gd name="T5" fmla="*/ 9040 h 30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240" h="30640" fill="none" extrusionOk="0">
                    <a:moveTo>
                      <a:pt x="33257" y="0"/>
                    </a:moveTo>
                    <a:cubicBezTo>
                      <a:pt x="34563" y="2834"/>
                      <a:pt x="35240" y="5918"/>
                      <a:pt x="35240" y="9040"/>
                    </a:cubicBezTo>
                    <a:cubicBezTo>
                      <a:pt x="35240" y="20969"/>
                      <a:pt x="25569" y="30640"/>
                      <a:pt x="13640" y="30640"/>
                    </a:cubicBezTo>
                    <a:cubicBezTo>
                      <a:pt x="8670" y="30640"/>
                      <a:pt x="3853" y="28926"/>
                      <a:pt x="-1" y="25788"/>
                    </a:cubicBezTo>
                  </a:path>
                  <a:path w="35240" h="30640" stroke="0" extrusionOk="0">
                    <a:moveTo>
                      <a:pt x="33257" y="0"/>
                    </a:moveTo>
                    <a:cubicBezTo>
                      <a:pt x="34563" y="2834"/>
                      <a:pt x="35240" y="5918"/>
                      <a:pt x="35240" y="9040"/>
                    </a:cubicBezTo>
                    <a:cubicBezTo>
                      <a:pt x="35240" y="20969"/>
                      <a:pt x="25569" y="30640"/>
                      <a:pt x="13640" y="30640"/>
                    </a:cubicBezTo>
                    <a:cubicBezTo>
                      <a:pt x="8670" y="30640"/>
                      <a:pt x="3853" y="28926"/>
                      <a:pt x="-1" y="25788"/>
                    </a:cubicBezTo>
                    <a:lnTo>
                      <a:pt x="13640" y="9040"/>
                    </a:lnTo>
                    <a:close/>
                  </a:path>
                </a:pathLst>
              </a:custGeom>
              <a:noFill/>
              <a:ln w="28575">
                <a:solidFill>
                  <a:srgbClr val="66FF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graphicFrame>
            <p:nvGraphicFramePr>
              <p:cNvPr id="108" name="Object 16"/>
              <p:cNvGraphicFramePr>
                <a:graphicFrameLocks noChangeAspect="1"/>
              </p:cNvGraphicFramePr>
              <p:nvPr/>
            </p:nvGraphicFramePr>
            <p:xfrm>
              <a:off x="4461" y="3511"/>
              <a:ext cx="158" cy="1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10" name="Equation" r:id="rId11" imgW="6705600" imgH="5791200" progId="Equation.DSMT4">
                      <p:embed/>
                    </p:oleObj>
                  </mc:Choice>
                  <mc:Fallback>
                    <p:oleObj name="Equation" r:id="rId11" imgW="6705600" imgH="579120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1" y="3511"/>
                            <a:ext cx="158" cy="1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0" name="Line 17"/>
            <p:cNvSpPr>
              <a:spLocks noChangeShapeType="1"/>
            </p:cNvSpPr>
            <p:nvPr/>
          </p:nvSpPr>
          <p:spPr bwMode="auto">
            <a:xfrm flipV="1">
              <a:off x="4415" y="3089"/>
              <a:ext cx="721" cy="35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grpSp>
          <p:nvGrpSpPr>
            <p:cNvPr id="101" name="Group 18"/>
            <p:cNvGrpSpPr/>
            <p:nvPr/>
          </p:nvGrpSpPr>
          <p:grpSpPr bwMode="auto">
            <a:xfrm>
              <a:off x="4613" y="3268"/>
              <a:ext cx="300" cy="215"/>
              <a:chOff x="4613" y="3268"/>
              <a:chExt cx="300" cy="215"/>
            </a:xfrm>
          </p:grpSpPr>
          <p:graphicFrame>
            <p:nvGraphicFramePr>
              <p:cNvPr id="105" name="Object 19"/>
              <p:cNvGraphicFramePr>
                <a:graphicFrameLocks noChangeAspect="1"/>
              </p:cNvGraphicFramePr>
              <p:nvPr/>
            </p:nvGraphicFramePr>
            <p:xfrm>
              <a:off x="4755" y="3268"/>
              <a:ext cx="158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11" name="Equation" r:id="rId13" imgW="6705600" imgH="9144000" progId="Equation.DSMT4">
                      <p:embed/>
                    </p:oleObj>
                  </mc:Choice>
                  <mc:Fallback>
                    <p:oleObj name="Equation" r:id="rId13" imgW="6705600" imgH="9144000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5" y="3268"/>
                            <a:ext cx="158" cy="21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6" name="Arc 20"/>
              <p:cNvSpPr/>
              <p:nvPr/>
            </p:nvSpPr>
            <p:spPr bwMode="auto">
              <a:xfrm>
                <a:off x="4613" y="3317"/>
                <a:ext cx="108" cy="131"/>
              </a:xfrm>
              <a:custGeom>
                <a:avLst/>
                <a:gdLst>
                  <a:gd name="G0" fmla="+- 0 0 0"/>
                  <a:gd name="G1" fmla="+- 12030 0 0"/>
                  <a:gd name="G2" fmla="+- 21600 0 0"/>
                  <a:gd name="T0" fmla="*/ 17940 w 21600"/>
                  <a:gd name="T1" fmla="*/ 0 h 26312"/>
                  <a:gd name="T2" fmla="*/ 16205 w 21600"/>
                  <a:gd name="T3" fmla="*/ 26312 h 26312"/>
                  <a:gd name="T4" fmla="*/ 0 w 21600"/>
                  <a:gd name="T5" fmla="*/ 12030 h 26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6312" fill="none" extrusionOk="0">
                    <a:moveTo>
                      <a:pt x="17939" y="0"/>
                    </a:moveTo>
                    <a:cubicBezTo>
                      <a:pt x="20325" y="3558"/>
                      <a:pt x="21600" y="7745"/>
                      <a:pt x="21600" y="12030"/>
                    </a:cubicBezTo>
                    <a:cubicBezTo>
                      <a:pt x="21600" y="17288"/>
                      <a:pt x="19681" y="22366"/>
                      <a:pt x="16204" y="26311"/>
                    </a:cubicBezTo>
                  </a:path>
                  <a:path w="21600" h="26312" stroke="0" extrusionOk="0">
                    <a:moveTo>
                      <a:pt x="17939" y="0"/>
                    </a:moveTo>
                    <a:cubicBezTo>
                      <a:pt x="20325" y="3558"/>
                      <a:pt x="21600" y="7745"/>
                      <a:pt x="21600" y="12030"/>
                    </a:cubicBezTo>
                    <a:cubicBezTo>
                      <a:pt x="21600" y="17288"/>
                      <a:pt x="19681" y="22366"/>
                      <a:pt x="16204" y="26311"/>
                    </a:cubicBezTo>
                    <a:lnTo>
                      <a:pt x="0" y="12030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grpSp>
          <p:nvGrpSpPr>
            <p:cNvPr id="102" name="Group 21"/>
            <p:cNvGrpSpPr/>
            <p:nvPr/>
          </p:nvGrpSpPr>
          <p:grpSpPr bwMode="auto">
            <a:xfrm>
              <a:off x="4414" y="3132"/>
              <a:ext cx="235" cy="324"/>
              <a:chOff x="4414" y="3132"/>
              <a:chExt cx="235" cy="324"/>
            </a:xfrm>
          </p:grpSpPr>
          <p:sp>
            <p:nvSpPr>
              <p:cNvPr id="103" name="Arc 22"/>
              <p:cNvSpPr/>
              <p:nvPr/>
            </p:nvSpPr>
            <p:spPr bwMode="auto">
              <a:xfrm>
                <a:off x="4414" y="3278"/>
                <a:ext cx="151" cy="17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8242"/>
                  <a:gd name="T1" fmla="*/ 0 h 21600"/>
                  <a:gd name="T2" fmla="*/ 18242 w 18242"/>
                  <a:gd name="T3" fmla="*/ 10034 h 21600"/>
                  <a:gd name="T4" fmla="*/ 0 w 18242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242" h="21600" fill="none" extrusionOk="0">
                    <a:moveTo>
                      <a:pt x="-1" y="0"/>
                    </a:moveTo>
                    <a:cubicBezTo>
                      <a:pt x="7397" y="0"/>
                      <a:pt x="14281" y="3785"/>
                      <a:pt x="18242" y="10033"/>
                    </a:cubicBezTo>
                  </a:path>
                  <a:path w="18242" h="21600" stroke="0" extrusionOk="0">
                    <a:moveTo>
                      <a:pt x="-1" y="0"/>
                    </a:moveTo>
                    <a:cubicBezTo>
                      <a:pt x="7397" y="0"/>
                      <a:pt x="14281" y="3785"/>
                      <a:pt x="18242" y="10033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zh-CN" sz="2800" b="1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04" name="Object 23"/>
              <p:cNvGraphicFramePr>
                <a:graphicFrameLocks noChangeAspect="1"/>
              </p:cNvGraphicFramePr>
              <p:nvPr/>
            </p:nvGraphicFramePr>
            <p:xfrm>
              <a:off x="4512" y="3132"/>
              <a:ext cx="137" cy="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12" name="Equation" r:id="rId15" imgW="5791200" imgH="7620000" progId="Equation.DSMT4">
                      <p:embed/>
                    </p:oleObj>
                  </mc:Choice>
                  <mc:Fallback>
                    <p:oleObj name="Equation" r:id="rId15" imgW="5791200" imgH="7620000" progId="Equation.DSMT4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3132"/>
                            <a:ext cx="137" cy="1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17" name="Object 24"/>
          <p:cNvGraphicFramePr>
            <a:graphicFrameLocks noChangeAspect="1"/>
          </p:cNvGraphicFramePr>
          <p:nvPr/>
        </p:nvGraphicFramePr>
        <p:xfrm>
          <a:off x="762675" y="815399"/>
          <a:ext cx="787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3" name="Equation" r:id="rId17" imgW="18897600" imgH="7620000" progId="Equation.DSMT4">
                  <p:embed/>
                </p:oleObj>
              </mc:Choice>
              <mc:Fallback>
                <p:oleObj name="Equation" r:id="rId17" imgW="18897600" imgH="76200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675" y="815399"/>
                        <a:ext cx="787400" cy="317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25"/>
          <p:cNvGraphicFramePr>
            <a:graphicFrameLocks noChangeAspect="1"/>
          </p:cNvGraphicFramePr>
          <p:nvPr/>
        </p:nvGraphicFramePr>
        <p:xfrm>
          <a:off x="1554044" y="543142"/>
          <a:ext cx="863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4" name="Equation" r:id="rId19" imgW="20726400" imgH="22860000" progId="Equation.DSMT4">
                  <p:embed/>
                </p:oleObj>
              </mc:Choice>
              <mc:Fallback>
                <p:oleObj name="Equation" r:id="rId19" imgW="20726400" imgH="228600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044" y="543142"/>
                        <a:ext cx="863600" cy="952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26"/>
          <p:cNvGraphicFramePr>
            <a:graphicFrameLocks noChangeAspect="1"/>
          </p:cNvGraphicFramePr>
          <p:nvPr/>
        </p:nvGraphicFramePr>
        <p:xfrm>
          <a:off x="2538294" y="543142"/>
          <a:ext cx="2298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5" name="Equation" r:id="rId21" imgW="55168800" imgH="24079200" progId="Equation.DSMT4">
                  <p:embed/>
                </p:oleObj>
              </mc:Choice>
              <mc:Fallback>
                <p:oleObj name="Equation" r:id="rId21" imgW="55168800" imgH="24079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294" y="543142"/>
                        <a:ext cx="22987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Line 27"/>
          <p:cNvSpPr>
            <a:spLocks noChangeShapeType="1"/>
          </p:cNvSpPr>
          <p:nvPr/>
        </p:nvSpPr>
        <p:spPr bwMode="auto">
          <a:xfrm>
            <a:off x="7732594" y="1228942"/>
            <a:ext cx="30480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/>
          </a:p>
        </p:txBody>
      </p:sp>
      <p:graphicFrame>
        <p:nvGraphicFramePr>
          <p:cNvPr id="121" name="Object 28"/>
          <p:cNvGraphicFramePr>
            <a:graphicFrameLocks noChangeAspect="1"/>
          </p:cNvGraphicFramePr>
          <p:nvPr/>
        </p:nvGraphicFramePr>
        <p:xfrm>
          <a:off x="792043" y="1855444"/>
          <a:ext cx="80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6" name="Equation" r:id="rId23" imgW="19202400" imgH="9448800" progId="Equation.DSMT4">
                  <p:embed/>
                </p:oleObj>
              </mc:Choice>
              <mc:Fallback>
                <p:oleObj name="Equation" r:id="rId23" imgW="19202400" imgH="94488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43" y="1855444"/>
                        <a:ext cx="8001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29"/>
          <p:cNvGraphicFramePr>
            <a:graphicFrameLocks noChangeAspect="1"/>
          </p:cNvGraphicFramePr>
          <p:nvPr/>
        </p:nvGraphicFramePr>
        <p:xfrm>
          <a:off x="1592144" y="1609942"/>
          <a:ext cx="863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7" name="Equation" r:id="rId25" imgW="20726400" imgH="22860000" progId="Equation.DSMT4">
                  <p:embed/>
                </p:oleObj>
              </mc:Choice>
              <mc:Fallback>
                <p:oleObj name="Equation" r:id="rId25" imgW="20726400" imgH="228600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144" y="1609942"/>
                        <a:ext cx="863600" cy="952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30"/>
          <p:cNvGraphicFramePr>
            <a:graphicFrameLocks noChangeAspect="1"/>
          </p:cNvGraphicFramePr>
          <p:nvPr/>
        </p:nvGraphicFramePr>
        <p:xfrm>
          <a:off x="2576394" y="1609942"/>
          <a:ext cx="2298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8" name="Equation" r:id="rId27" imgW="55168800" imgH="24079200" progId="Equation.DSMT4">
                  <p:embed/>
                </p:oleObj>
              </mc:Choice>
              <mc:Fallback>
                <p:oleObj name="Equation" r:id="rId27" imgW="55168800" imgH="24079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394" y="1609942"/>
                        <a:ext cx="22987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31"/>
          <p:cNvGraphicFramePr>
            <a:graphicFrameLocks noChangeAspect="1"/>
          </p:cNvGraphicFramePr>
          <p:nvPr/>
        </p:nvGraphicFramePr>
        <p:xfrm>
          <a:off x="900922" y="2945642"/>
          <a:ext cx="749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9" name="Equation" r:id="rId29" imgW="17983200" imgH="7620000" progId="Equation.DSMT4">
                  <p:embed/>
                </p:oleObj>
              </mc:Choice>
              <mc:Fallback>
                <p:oleObj name="Equation" r:id="rId29" imgW="17983200" imgH="76200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922" y="2945642"/>
                        <a:ext cx="749300" cy="317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32"/>
          <p:cNvGraphicFramePr>
            <a:graphicFrameLocks noChangeAspect="1"/>
          </p:cNvGraphicFramePr>
          <p:nvPr/>
        </p:nvGraphicFramePr>
        <p:xfrm>
          <a:off x="1592144" y="2664042"/>
          <a:ext cx="863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0" name="Equation" r:id="rId31" imgW="20726400" imgH="22860000" progId="Equation.DSMT4">
                  <p:embed/>
                </p:oleObj>
              </mc:Choice>
              <mc:Fallback>
                <p:oleObj name="Equation" r:id="rId31" imgW="20726400" imgH="22860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144" y="2664042"/>
                        <a:ext cx="863600" cy="952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33"/>
          <p:cNvGraphicFramePr>
            <a:graphicFrameLocks noChangeAspect="1"/>
          </p:cNvGraphicFramePr>
          <p:nvPr/>
        </p:nvGraphicFramePr>
        <p:xfrm>
          <a:off x="2576394" y="2664042"/>
          <a:ext cx="22987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1" name="Equation" r:id="rId33" imgW="55168800" imgH="24079200" progId="Equation.DSMT4">
                  <p:embed/>
                </p:oleObj>
              </mc:Choice>
              <mc:Fallback>
                <p:oleObj name="Equation" r:id="rId33" imgW="55168800" imgH="240792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394" y="2664042"/>
                        <a:ext cx="22987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Line 34"/>
          <p:cNvSpPr>
            <a:spLocks noChangeShapeType="1"/>
          </p:cNvSpPr>
          <p:nvPr/>
        </p:nvSpPr>
        <p:spPr bwMode="auto">
          <a:xfrm>
            <a:off x="6570544" y="909855"/>
            <a:ext cx="1166813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/>
          </a:p>
        </p:txBody>
      </p:sp>
      <p:graphicFrame>
        <p:nvGraphicFramePr>
          <p:cNvPr id="128" name="Object 35"/>
          <p:cNvGraphicFramePr>
            <a:graphicFrameLocks noChangeAspect="1"/>
          </p:cNvGraphicFramePr>
          <p:nvPr/>
        </p:nvGraphicFramePr>
        <p:xfrm>
          <a:off x="1659981" y="4449132"/>
          <a:ext cx="3806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2" name="Equation" r:id="rId35" imgW="91440000" imgH="10972800" progId="Equation.DSMT4">
                  <p:embed/>
                </p:oleObj>
              </mc:Choice>
              <mc:Fallback>
                <p:oleObj name="Equation" r:id="rId35" imgW="91440000" imgH="109728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9981" y="4449132"/>
                        <a:ext cx="3806825" cy="4572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37"/>
          <p:cNvGraphicFramePr>
            <a:graphicFrameLocks noChangeAspect="1"/>
          </p:cNvGraphicFramePr>
          <p:nvPr/>
        </p:nvGraphicFramePr>
        <p:xfrm>
          <a:off x="1698745" y="5183676"/>
          <a:ext cx="2601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3" name="Equation" r:id="rId37" imgW="62484000" imgH="9144000" progId="Equation.DSMT4">
                  <p:embed/>
                </p:oleObj>
              </mc:Choice>
              <mc:Fallback>
                <p:oleObj name="Equation" r:id="rId37" imgW="62484000" imgH="9144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745" y="5183676"/>
                        <a:ext cx="2601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38"/>
          <p:cNvGraphicFramePr>
            <a:graphicFrameLocks noChangeAspect="1"/>
          </p:cNvGraphicFramePr>
          <p:nvPr/>
        </p:nvGraphicFramePr>
        <p:xfrm>
          <a:off x="4300657" y="4952853"/>
          <a:ext cx="14097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4" name="Equation" r:id="rId39" imgW="14020800" imgH="10668000" progId="Equation.DSMT4">
                  <p:embed/>
                </p:oleObj>
              </mc:Choice>
              <mc:Fallback>
                <p:oleObj name="Equation" r:id="rId39" imgW="14020800" imgH="106680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0657" y="4952853"/>
                        <a:ext cx="1409700" cy="107315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39"/>
          <p:cNvGraphicFramePr>
            <a:graphicFrameLocks noChangeAspect="1"/>
          </p:cNvGraphicFramePr>
          <p:nvPr/>
        </p:nvGraphicFramePr>
        <p:xfrm>
          <a:off x="5683990" y="5265850"/>
          <a:ext cx="30575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5" name="Equation" r:id="rId41" imgW="73456800" imgH="9448800" progId="Equation.DSMT4">
                  <p:embed/>
                </p:oleObj>
              </mc:Choice>
              <mc:Fallback>
                <p:oleObj name="Equation" r:id="rId41" imgW="73456800" imgH="94488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990" y="5265850"/>
                        <a:ext cx="3057525" cy="3937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对象 132"/>
          <p:cNvGraphicFramePr>
            <a:graphicFrameLocks noChangeAspect="1"/>
          </p:cNvGraphicFramePr>
          <p:nvPr/>
        </p:nvGraphicFramePr>
        <p:xfrm>
          <a:off x="2023944" y="3894627"/>
          <a:ext cx="21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6" name="Equation" r:id="rId43" imgW="5181600" imgH="7315200" progId="Equation.DSMT4">
                  <p:embed/>
                </p:oleObj>
              </mc:Choice>
              <mc:Fallback>
                <p:oleObj name="Equation" r:id="rId43" imgW="5181600" imgH="7315200" progId="Equation.DSMT4">
                  <p:embed/>
                  <p:pic>
                    <p:nvPicPr>
                      <p:cNvPr id="0" name="对象 83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023944" y="3894627"/>
                        <a:ext cx="21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对象 133"/>
          <p:cNvGraphicFramePr>
            <a:graphicFrameLocks noChangeAspect="1"/>
          </p:cNvGraphicFramePr>
          <p:nvPr/>
        </p:nvGraphicFramePr>
        <p:xfrm>
          <a:off x="4395668" y="3901857"/>
          <a:ext cx="958851" cy="37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7" name="Equation" r:id="rId45" imgW="22860000" imgH="9144000" progId="Equation.DSMT4">
                  <p:embed/>
                </p:oleObj>
              </mc:Choice>
              <mc:Fallback>
                <p:oleObj name="Equation" r:id="rId45" imgW="22860000" imgH="9144000" progId="Equation.DSMT4">
                  <p:embed/>
                  <p:pic>
                    <p:nvPicPr>
                      <p:cNvPr id="0" name="对象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668" y="3901857"/>
                        <a:ext cx="958851" cy="374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" name="TextBox 43"/>
          <p:cNvSpPr txBox="1"/>
          <p:nvPr/>
        </p:nvSpPr>
        <p:spPr bwMode="auto">
          <a:xfrm>
            <a:off x="737648" y="4383230"/>
            <a:ext cx="1085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44"/>
          <p:cNvSpPr txBox="1"/>
          <p:nvPr/>
        </p:nvSpPr>
        <p:spPr bwMode="auto">
          <a:xfrm>
            <a:off x="737648" y="5066542"/>
            <a:ext cx="10855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23" grpId="0" animBg="1"/>
      <p:bldP spid="120" grpId="0" animBg="1"/>
      <p:bldP spid="127" grpId="0" animBg="1"/>
      <p:bldP spid="136" grpId="0"/>
      <p:bldP spid="1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4"/>
          <p:cNvSpPr txBox="1"/>
          <p:nvPr/>
        </p:nvSpPr>
        <p:spPr>
          <a:xfrm>
            <a:off x="0" y="686263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向量在轴上的投影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Line 2"/>
          <p:cNvSpPr>
            <a:spLocks noChangeShapeType="1"/>
          </p:cNvSpPr>
          <p:nvPr/>
        </p:nvSpPr>
        <p:spPr bwMode="auto">
          <a:xfrm>
            <a:off x="829676" y="3845127"/>
            <a:ext cx="213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741471" y="1429649"/>
            <a:ext cx="4343400" cy="461665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空间一点在轴上的投影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AutoShape 4"/>
          <p:cNvSpPr>
            <a:spLocks noChangeArrowheads="1"/>
          </p:cNvSpPr>
          <p:nvPr/>
        </p:nvSpPr>
        <p:spPr bwMode="auto">
          <a:xfrm rot="5400000" flipV="1">
            <a:off x="721726" y="3133927"/>
            <a:ext cx="2286000" cy="838200"/>
          </a:xfrm>
          <a:prstGeom prst="parallelogram">
            <a:avLst>
              <a:gd name="adj" fmla="val 85013"/>
            </a:avLst>
          </a:prstGeom>
          <a:solidFill>
            <a:srgbClr val="00FF00">
              <a:alpha val="5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Line 5"/>
          <p:cNvSpPr>
            <a:spLocks noChangeShapeType="1"/>
          </p:cNvSpPr>
          <p:nvPr/>
        </p:nvSpPr>
        <p:spPr bwMode="auto">
          <a:xfrm>
            <a:off x="1852026" y="3845127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7" name="Object 6"/>
          <p:cNvGraphicFramePr>
            <a:graphicFrameLocks noChangeAspect="1"/>
          </p:cNvGraphicFramePr>
          <p:nvPr/>
        </p:nvGraphicFramePr>
        <p:xfrm>
          <a:off x="3007726" y="3781155"/>
          <a:ext cx="3825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7" name="Equation" r:id="rId1" imgW="3352800" imgH="3962400" progId="Equation.DSMT4">
                  <p:embed/>
                </p:oleObj>
              </mc:Choice>
              <mc:Fallback>
                <p:oleObj name="Equation" r:id="rId1" imgW="3352800" imgH="396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726" y="3781155"/>
                        <a:ext cx="3825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Line 7"/>
          <p:cNvSpPr>
            <a:spLocks noChangeShapeType="1"/>
          </p:cNvSpPr>
          <p:nvPr/>
        </p:nvSpPr>
        <p:spPr bwMode="auto">
          <a:xfrm>
            <a:off x="1858376" y="3172027"/>
            <a:ext cx="0" cy="685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8"/>
          <p:cNvGrpSpPr/>
          <p:nvPr/>
        </p:nvGrpSpPr>
        <p:grpSpPr bwMode="auto">
          <a:xfrm>
            <a:off x="1826626" y="2943427"/>
            <a:ext cx="392113" cy="315912"/>
            <a:chOff x="2208" y="1632"/>
            <a:chExt cx="247" cy="199"/>
          </a:xfrm>
        </p:grpSpPr>
        <p:graphicFrame>
          <p:nvGraphicFramePr>
            <p:cNvPr id="60" name="Object 9"/>
            <p:cNvGraphicFramePr>
              <a:graphicFrameLocks noChangeAspect="1"/>
            </p:cNvGraphicFramePr>
            <p:nvPr/>
          </p:nvGraphicFramePr>
          <p:xfrm>
            <a:off x="2208" y="1743"/>
            <a:ext cx="64" cy="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8" name="公式" r:id="rId3" imgW="234315" imgH="234315" progId="Equation.3">
                    <p:embed/>
                  </p:oleObj>
                </mc:Choice>
                <mc:Fallback>
                  <p:oleObj name="公式" r:id="rId3" imgW="234315" imgH="23431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1743"/>
                          <a:ext cx="64" cy="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10"/>
            <p:cNvGraphicFramePr>
              <a:graphicFrameLocks noChangeAspect="1"/>
            </p:cNvGraphicFramePr>
            <p:nvPr/>
          </p:nvGraphicFramePr>
          <p:xfrm>
            <a:off x="2256" y="1632"/>
            <a:ext cx="199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9" name="公式" r:id="rId5" imgW="368300" imgH="368300" progId="Equation.3">
                    <p:embed/>
                  </p:oleObj>
                </mc:Choice>
                <mc:Fallback>
                  <p:oleObj name="公式" r:id="rId5" imgW="368300" imgH="3683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632"/>
                          <a:ext cx="199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" name="Object 11"/>
          <p:cNvGraphicFramePr>
            <a:graphicFrameLocks noChangeAspect="1"/>
          </p:cNvGraphicFramePr>
          <p:nvPr/>
        </p:nvGraphicFramePr>
        <p:xfrm>
          <a:off x="1661526" y="3889577"/>
          <a:ext cx="40481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公式" r:id="rId7" imgW="479425" imgH="401320" progId="Equation.3">
                  <p:embed/>
                </p:oleObj>
              </mc:Choice>
              <mc:Fallback>
                <p:oleObj name="公式" r:id="rId7" imgW="479425" imgH="4013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1526" y="3889577"/>
                        <a:ext cx="40481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14"/>
          <p:cNvSpPr txBox="1">
            <a:spLocks noChangeArrowheads="1"/>
          </p:cNvSpPr>
          <p:nvPr/>
        </p:nvSpPr>
        <p:spPr bwMode="auto">
          <a:xfrm>
            <a:off x="3955018" y="2380562"/>
            <a:ext cx="43926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作轴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的垂直平面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17"/>
          <p:cNvGrpSpPr/>
          <p:nvPr/>
        </p:nvGrpSpPr>
        <p:grpSpPr bwMode="auto">
          <a:xfrm>
            <a:off x="3904640" y="3596686"/>
            <a:ext cx="4516319" cy="496888"/>
            <a:chOff x="2835" y="1979"/>
            <a:chExt cx="2631" cy="313"/>
          </a:xfrm>
        </p:grpSpPr>
        <p:sp>
          <p:nvSpPr>
            <p:cNvPr id="65" name="Text Box 15"/>
            <p:cNvSpPr txBox="1">
              <a:spLocks noChangeArrowheads="1"/>
            </p:cNvSpPr>
            <p:nvPr/>
          </p:nvSpPr>
          <p:spPr bwMode="auto">
            <a:xfrm>
              <a:off x="2835" y="1979"/>
              <a:ext cx="26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交点     即为点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在轴 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上的投影。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6" name="Object 16"/>
            <p:cNvGraphicFramePr>
              <a:graphicFrameLocks noChangeAspect="1"/>
            </p:cNvGraphicFramePr>
            <p:nvPr/>
          </p:nvGraphicFramePr>
          <p:xfrm>
            <a:off x="3256" y="2036"/>
            <a:ext cx="22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01" name="Equation" r:id="rId9" imgW="8534400" imgH="9753600" progId="Equation.DSMT4">
                    <p:embed/>
                  </p:oleObj>
                </mc:Choice>
                <mc:Fallback>
                  <p:oleObj name="Equation" r:id="rId9" imgW="8534400" imgH="9753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6" y="2036"/>
                          <a:ext cx="22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矩形 24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55" grpId="0" animBg="1"/>
      <p:bldP spid="56" grpId="0" animBg="1"/>
      <p:bldP spid="58" grpId="0" animBg="1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149432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6.1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703" y="3056164"/>
            <a:ext cx="1831256" cy="577073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向量代数</a:t>
            </a:r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35" name="椭圆 34"/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2059418" y="4910363"/>
            <a:ext cx="5512572" cy="107721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向量代数的数学思想：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在几何对象上作代数运算</a:t>
            </a: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4885317"/>
            <a:ext cx="1102050" cy="1101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645931" y="931092"/>
            <a:ext cx="4800600" cy="461665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空间向量在轴上的投影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341131" y="3373791"/>
            <a:ext cx="381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 rot="5400000" flipV="1">
            <a:off x="-77969" y="2649891"/>
            <a:ext cx="2286000" cy="838200"/>
          </a:xfrm>
          <a:prstGeom prst="parallelogram">
            <a:avLst>
              <a:gd name="adj" fmla="val 85013"/>
            </a:avLst>
          </a:prstGeom>
          <a:solidFill>
            <a:srgbClr val="00FFFF">
              <a:alpha val="5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1026931" y="3373791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703081" y="2610203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" name="公式" r:id="rId1" imgW="368300" imgH="368300" progId="Equation.3">
                  <p:embed/>
                </p:oleObj>
              </mc:Choice>
              <mc:Fallback>
                <p:oleObj name="公式" r:id="rId1" imgW="3683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081" y="2610203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/>
        </p:nvGraphicFramePr>
        <p:xfrm>
          <a:off x="861831" y="3442053"/>
          <a:ext cx="2936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6" name="公式" r:id="rId3" imgW="479425" imgH="401320" progId="Equation.3">
                  <p:embed/>
                </p:oleObj>
              </mc:Choice>
              <mc:Fallback>
                <p:oleObj name="公式" r:id="rId3" imgW="479425" imgH="4013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831" y="3442053"/>
                        <a:ext cx="293687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836431" y="2916591"/>
            <a:ext cx="1651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 rot="20378438">
            <a:off x="806268" y="2535591"/>
            <a:ext cx="2332038" cy="322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 rot="5400000" flipV="1">
            <a:off x="1750831" y="2573691"/>
            <a:ext cx="2286000" cy="838200"/>
          </a:xfrm>
          <a:prstGeom prst="parallelogram">
            <a:avLst>
              <a:gd name="adj" fmla="val 85013"/>
            </a:avLst>
          </a:prstGeom>
          <a:solidFill>
            <a:srgbClr val="00FFCC">
              <a:alpha val="50000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>
            <a:off x="2773181" y="3373791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 flipV="1">
            <a:off x="2779531" y="2459391"/>
            <a:ext cx="311150" cy="914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14"/>
          <p:cNvGraphicFramePr>
            <a:graphicFrameLocks noChangeAspect="1"/>
          </p:cNvGraphicFramePr>
          <p:nvPr/>
        </p:nvGraphicFramePr>
        <p:xfrm>
          <a:off x="3008131" y="2165703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" name="公式" r:id="rId5" imgW="368300" imgH="368300" progId="Equation.3">
                  <p:embed/>
                </p:oleObj>
              </mc:Choice>
              <mc:Fallback>
                <p:oleObj name="公式" r:id="rId5" imgW="368300" imgH="368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131" y="2165703"/>
                        <a:ext cx="228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5"/>
          <p:cNvGraphicFramePr>
            <a:graphicFrameLocks noChangeAspect="1"/>
          </p:cNvGraphicFramePr>
          <p:nvPr/>
        </p:nvGraphicFramePr>
        <p:xfrm>
          <a:off x="2665231" y="3442053"/>
          <a:ext cx="2936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8" name="公式" r:id="rId7" imgW="479425" imgH="401320" progId="Equation.3">
                  <p:embed/>
                </p:oleObj>
              </mc:Choice>
              <mc:Fallback>
                <p:oleObj name="公式" r:id="rId7" imgW="479425" imgH="40132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231" y="3442053"/>
                        <a:ext cx="293687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9"/>
          <p:cNvGraphicFramePr>
            <a:graphicFrameLocks noChangeAspect="1"/>
          </p:cNvGraphicFramePr>
          <p:nvPr/>
        </p:nvGraphicFramePr>
        <p:xfrm>
          <a:off x="3935491" y="3398069"/>
          <a:ext cx="21564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9" name="Equation" r:id="rId9" imgW="5181600" imgH="5486400" progId="Equation.DSMT4">
                  <p:embed/>
                </p:oleObj>
              </mc:Choice>
              <mc:Fallback>
                <p:oleObj name="Equation" r:id="rId9" imgW="5181600" imgH="5486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91" y="3398069"/>
                        <a:ext cx="21564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25"/>
          <p:cNvGrpSpPr/>
          <p:nvPr/>
        </p:nvGrpSpPr>
        <p:grpSpPr bwMode="auto">
          <a:xfrm>
            <a:off x="4368317" y="1581807"/>
            <a:ext cx="4392613" cy="1106487"/>
            <a:chOff x="2993" y="1389"/>
            <a:chExt cx="2767" cy="697"/>
          </a:xfrm>
        </p:grpSpPr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2993" y="1389"/>
              <a:ext cx="2767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已知向量的起点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和终点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轴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上的投影分别为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23"/>
            <p:cNvGraphicFramePr>
              <a:graphicFrameLocks noChangeAspect="1"/>
            </p:cNvGraphicFramePr>
            <p:nvPr/>
          </p:nvGraphicFramePr>
          <p:xfrm>
            <a:off x="4646" y="1757"/>
            <a:ext cx="61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90" name="Equation" r:id="rId11" imgW="9144000" imgH="4876800" progId="Equation.DSMT4">
                    <p:embed/>
                  </p:oleObj>
                </mc:Choice>
                <mc:Fallback>
                  <p:oleObj name="Equation" r:id="rId11" imgW="9144000" imgH="48768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6" y="1757"/>
                          <a:ext cx="615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oup 26"/>
          <p:cNvGrpSpPr/>
          <p:nvPr/>
        </p:nvGrpSpPr>
        <p:grpSpPr bwMode="auto">
          <a:xfrm>
            <a:off x="4368317" y="2818471"/>
            <a:ext cx="4321175" cy="1628775"/>
            <a:chOff x="2925" y="3030"/>
            <a:chExt cx="2722" cy="1026"/>
          </a:xfrm>
        </p:grpSpPr>
        <p:sp>
          <p:nvSpPr>
            <p:cNvPr id="44" name="Text Box 22"/>
            <p:cNvSpPr txBox="1">
              <a:spLocks noChangeArrowheads="1"/>
            </p:cNvSpPr>
            <p:nvPr/>
          </p:nvSpPr>
          <p:spPr bwMode="auto">
            <a:xfrm>
              <a:off x="2925" y="3067"/>
              <a:ext cx="2722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那么轴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上的有向线段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的值，称为向量在轴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上的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Object 24"/>
            <p:cNvGraphicFramePr>
              <a:graphicFrameLocks noChangeAspect="1"/>
            </p:cNvGraphicFramePr>
            <p:nvPr/>
          </p:nvGraphicFramePr>
          <p:xfrm>
            <a:off x="4815" y="3030"/>
            <a:ext cx="533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91" name="Equation" r:id="rId13" imgW="7924800" imgH="5791200" progId="Equation.DSMT4">
                    <p:embed/>
                  </p:oleObj>
                </mc:Choice>
                <mc:Fallback>
                  <p:oleObj name="Equation" r:id="rId13" imgW="7924800" imgH="57912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5" y="3030"/>
                          <a:ext cx="533" cy="3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" name="Object 41"/>
          <p:cNvGraphicFramePr>
            <a:graphicFrameLocks noChangeAspect="1"/>
          </p:cNvGraphicFramePr>
          <p:nvPr/>
        </p:nvGraphicFramePr>
        <p:xfrm>
          <a:off x="5143578" y="4726649"/>
          <a:ext cx="13001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2" name="Equation" r:id="rId15" imgW="12192000" imgH="6096000" progId="Equation.DSMT4">
                  <p:embed/>
                </p:oleObj>
              </mc:Choice>
              <mc:Fallback>
                <p:oleObj name="Equation" r:id="rId15" imgW="12192000" imgH="6096000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78" y="4726649"/>
                        <a:ext cx="130016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43"/>
          <p:cNvGrpSpPr/>
          <p:nvPr/>
        </p:nvGrpSpPr>
        <p:grpSpPr bwMode="auto">
          <a:xfrm>
            <a:off x="918982" y="4765373"/>
            <a:ext cx="5832475" cy="461961"/>
            <a:chOff x="305" y="3036"/>
            <a:chExt cx="3674" cy="291"/>
          </a:xfrm>
        </p:grpSpPr>
        <p:sp>
          <p:nvSpPr>
            <p:cNvPr id="48" name="Text Box 40"/>
            <p:cNvSpPr txBox="1">
              <a:spLocks noChangeArrowheads="1"/>
            </p:cNvSpPr>
            <p:nvPr/>
          </p:nvSpPr>
          <p:spPr bwMode="auto">
            <a:xfrm>
              <a:off x="305" y="3036"/>
              <a:ext cx="36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向量       在轴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上的投影记作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9" name="Object 42"/>
            <p:cNvGraphicFramePr>
              <a:graphicFrameLocks noChangeAspect="1"/>
            </p:cNvGraphicFramePr>
            <p:nvPr/>
          </p:nvGraphicFramePr>
          <p:xfrm>
            <a:off x="805" y="3071"/>
            <a:ext cx="259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93" name="Equation" r:id="rId17" imgW="10972800" imgH="10363200" progId="Equation.DSMT4">
                    <p:embed/>
                  </p:oleObj>
                </mc:Choice>
                <mc:Fallback>
                  <p:oleObj name="Equation" r:id="rId17" imgW="10972800" imgH="103632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" y="3071"/>
                          <a:ext cx="259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矩形 49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8"/>
          <p:cNvSpPr txBox="1"/>
          <p:nvPr/>
        </p:nvSpPr>
        <p:spPr>
          <a:xfrm>
            <a:off x="0" y="4786522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对于坐标系中的向量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0" y="541202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向量的投影定理（性质）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1" name="Object 53"/>
          <p:cNvGraphicFramePr>
            <a:graphicFrameLocks noChangeAspect="1"/>
          </p:cNvGraphicFramePr>
          <p:nvPr/>
        </p:nvGraphicFramePr>
        <p:xfrm>
          <a:off x="1517442" y="1108572"/>
          <a:ext cx="25685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Equation" r:id="rId1" imgW="24079200" imgH="7315200" progId="Equation.DSMT4">
                  <p:embed/>
                </p:oleObj>
              </mc:Choice>
              <mc:Fallback>
                <p:oleObj name="Equation" r:id="rId1" imgW="24079200" imgH="73152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442" y="1108572"/>
                        <a:ext cx="2568575" cy="7842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455697" y="1215331"/>
            <a:ext cx="1439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性质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60"/>
          <p:cNvGrpSpPr/>
          <p:nvPr/>
        </p:nvGrpSpPr>
        <p:grpSpPr bwMode="auto">
          <a:xfrm>
            <a:off x="3522453" y="1789036"/>
            <a:ext cx="4752975" cy="508000"/>
            <a:chOff x="2699" y="1088"/>
            <a:chExt cx="2994" cy="320"/>
          </a:xfrm>
        </p:grpSpPr>
        <p:sp>
          <p:nvSpPr>
            <p:cNvPr id="54" name="Text Box 56"/>
            <p:cNvSpPr txBox="1">
              <a:spLocks noChangeArrowheads="1"/>
            </p:cNvSpPr>
            <p:nvPr/>
          </p:nvSpPr>
          <p:spPr bwMode="auto">
            <a:xfrm>
              <a:off x="2699" y="1117"/>
              <a:ext cx="299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其中   为向量   与轴</a:t>
              </a:r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的夹角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6" name="Object 58"/>
            <p:cNvGraphicFramePr>
              <a:graphicFrameLocks noChangeAspect="1"/>
            </p:cNvGraphicFramePr>
            <p:nvPr/>
          </p:nvGraphicFramePr>
          <p:xfrm>
            <a:off x="3810" y="1088"/>
            <a:ext cx="20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1" name="Equation" r:id="rId3" imgW="3048000" imgH="4267200" progId="Equation.DSMT4">
                    <p:embed/>
                  </p:oleObj>
                </mc:Choice>
                <mc:Fallback>
                  <p:oleObj name="Equation" r:id="rId3" imgW="3048000" imgH="42672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" y="1088"/>
                          <a:ext cx="20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57"/>
            <p:cNvGraphicFramePr>
              <a:graphicFrameLocks noChangeAspect="1"/>
            </p:cNvGraphicFramePr>
            <p:nvPr/>
          </p:nvGraphicFramePr>
          <p:xfrm>
            <a:off x="3114" y="1134"/>
            <a:ext cx="246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72" name="Equation" r:id="rId5" imgW="3657600" imgH="3962400" progId="Equation.DSMT4">
                    <p:embed/>
                  </p:oleObj>
                </mc:Choice>
                <mc:Fallback>
                  <p:oleObj name="Equation" r:id="rId5" imgW="3657600" imgH="39624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4" y="1134"/>
                          <a:ext cx="246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7" name="Object 61"/>
          <p:cNvGraphicFramePr>
            <a:graphicFrameLocks noChangeAspect="1"/>
          </p:cNvGraphicFramePr>
          <p:nvPr/>
        </p:nvGraphicFramePr>
        <p:xfrm>
          <a:off x="1599792" y="2615704"/>
          <a:ext cx="42592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3" name="Equation" r:id="rId7" imgW="39928800" imgH="7315200" progId="Equation.DSMT4">
                  <p:embed/>
                </p:oleObj>
              </mc:Choice>
              <mc:Fallback>
                <p:oleObj name="Equation" r:id="rId7" imgW="39928800" imgH="73152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792" y="2615704"/>
                        <a:ext cx="4259263" cy="78581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62"/>
          <p:cNvSpPr txBox="1">
            <a:spLocks noChangeArrowheads="1"/>
          </p:cNvSpPr>
          <p:nvPr/>
        </p:nvSpPr>
        <p:spPr bwMode="auto">
          <a:xfrm>
            <a:off x="455697" y="2749055"/>
            <a:ext cx="1439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9" name="Object 63"/>
          <p:cNvGraphicFramePr>
            <a:graphicFrameLocks noChangeAspect="1"/>
          </p:cNvGraphicFramePr>
          <p:nvPr/>
        </p:nvGraphicFramePr>
        <p:xfrm>
          <a:off x="1602086" y="3869046"/>
          <a:ext cx="3089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4" name="Equation" r:id="rId9" imgW="28956000" imgH="7315200" progId="Equation.DSMT4">
                  <p:embed/>
                </p:oleObj>
              </mc:Choice>
              <mc:Fallback>
                <p:oleObj name="Equation" r:id="rId9" imgW="28956000" imgH="73152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086" y="3869046"/>
                        <a:ext cx="3089275" cy="7842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64"/>
          <p:cNvSpPr txBox="1">
            <a:spLocks noChangeArrowheads="1"/>
          </p:cNvSpPr>
          <p:nvPr/>
        </p:nvSpPr>
        <p:spPr bwMode="auto">
          <a:xfrm>
            <a:off x="495599" y="3997534"/>
            <a:ext cx="1439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性质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Box 66"/>
          <p:cNvSpPr txBox="1">
            <a:spLocks noChangeArrowheads="1"/>
          </p:cNvSpPr>
          <p:nvPr/>
        </p:nvSpPr>
        <p:spPr bwMode="auto">
          <a:xfrm>
            <a:off x="3381166" y="3392021"/>
            <a:ext cx="381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（可推广到有限多个）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/>
        </p:nvGraphicFramePr>
        <p:xfrm>
          <a:off x="3399680" y="4786522"/>
          <a:ext cx="18827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5" name="Equation" r:id="rId11" imgW="45415200" imgH="12801600" progId="Equation.DSMT4">
                  <p:embed/>
                </p:oleObj>
              </mc:Choice>
              <mc:Fallback>
                <p:oleObj name="Equation" r:id="rId11" imgW="45415200" imgH="128016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680" y="4786522"/>
                        <a:ext cx="1882775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937650" y="5396980"/>
          <a:ext cx="1536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6" name="Equation" r:id="rId13" imgW="36880800" imgH="12801600" progId="Equation.DSMT4">
                  <p:embed/>
                </p:oleObj>
              </mc:Choice>
              <mc:Fallback>
                <p:oleObj name="Equation" r:id="rId13" imgW="36880800" imgH="128016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650" y="5396980"/>
                        <a:ext cx="1536700" cy="533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2967628" y="5396980"/>
          <a:ext cx="1562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7" name="Equation" r:id="rId15" imgW="37490400" imgH="13716000" progId="Equation.DSMT4">
                  <p:embed/>
                </p:oleObj>
              </mc:Choice>
              <mc:Fallback>
                <p:oleObj name="Equation" r:id="rId15" imgW="37490400" imgH="137160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628" y="5396980"/>
                        <a:ext cx="1562100" cy="571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5023007" y="5396980"/>
          <a:ext cx="1574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8" name="Equation" r:id="rId17" imgW="37795200" imgH="12801600" progId="Equation.DSMT4">
                  <p:embed/>
                </p:oleObj>
              </mc:Choice>
              <mc:Fallback>
                <p:oleObj name="Equation" r:id="rId17" imgW="37795200" imgH="128016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007" y="5396980"/>
                        <a:ext cx="1574800" cy="533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60" y="2389498"/>
            <a:ext cx="1924610" cy="1274092"/>
          </a:xfrm>
          <a:prstGeom prst="rect">
            <a:avLst/>
          </a:prstGeom>
        </p:spPr>
      </p:pic>
      <p:graphicFrame>
        <p:nvGraphicFramePr>
          <p:cNvPr id="69" name="Object 57"/>
          <p:cNvGraphicFramePr>
            <a:graphicFrameLocks noChangeAspect="1"/>
          </p:cNvGraphicFramePr>
          <p:nvPr/>
        </p:nvGraphicFramePr>
        <p:xfrm>
          <a:off x="7332045" y="3298298"/>
          <a:ext cx="239945" cy="261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9" name="Equation" r:id="rId20" imgW="3657600" imgH="3962400" progId="Equation.DSMT4">
                  <p:embed/>
                </p:oleObj>
              </mc:Choice>
              <mc:Fallback>
                <p:oleObj name="Equation" r:id="rId20" imgW="3657600" imgH="39624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2045" y="3298298"/>
                        <a:ext cx="239945" cy="261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353675" y="2328854"/>
                <a:ext cx="3810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675" y="2328854"/>
                <a:ext cx="381066" cy="369332"/>
              </a:xfrm>
              <a:prstGeom prst="rect">
                <a:avLst/>
              </a:prstGeom>
              <a:blipFill rotWithShape="1">
                <a:blip r:embed="rId21"/>
                <a:stretch>
                  <a:fillRect l="-98" t="-84" r="11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3" grpId="0" animBg="1"/>
      <p:bldP spid="52" grpId="0"/>
      <p:bldP spid="58" grpId="0"/>
      <p:bldP spid="60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0" y="493170"/>
            <a:ext cx="9119700" cy="168368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1"/>
          <p:cNvSpPr txBox="1"/>
          <p:nvPr/>
        </p:nvSpPr>
        <p:spPr bwMode="auto">
          <a:xfrm>
            <a:off x="383461" y="543142"/>
            <a:ext cx="2108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" name="对象 80"/>
          <p:cNvGraphicFramePr>
            <a:graphicFrameLocks noChangeAspect="1"/>
          </p:cNvGraphicFramePr>
          <p:nvPr/>
        </p:nvGraphicFramePr>
        <p:xfrm>
          <a:off x="2509653" y="604449"/>
          <a:ext cx="22542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6" name="Equation" r:id="rId1" imgW="54254400" imgH="9448800" progId="Equation.DSMT4">
                  <p:embed/>
                </p:oleObj>
              </mc:Choice>
              <mc:Fallback>
                <p:oleObj name="Equation" r:id="rId1" imgW="54254400" imgH="9448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653" y="604449"/>
                        <a:ext cx="2254250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4"/>
          <p:cNvSpPr txBox="1"/>
          <p:nvPr/>
        </p:nvSpPr>
        <p:spPr bwMode="auto">
          <a:xfrm>
            <a:off x="4753439" y="531721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5"/>
          <p:cNvSpPr txBox="1"/>
          <p:nvPr/>
        </p:nvSpPr>
        <p:spPr bwMode="auto">
          <a:xfrm>
            <a:off x="599485" y="1138370"/>
            <a:ext cx="4031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）平行于    的单位向量；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4" name="对象 83"/>
          <p:cNvGraphicFramePr>
            <a:graphicFrameLocks noChangeAspect="1"/>
          </p:cNvGraphicFramePr>
          <p:nvPr/>
        </p:nvGraphicFramePr>
        <p:xfrm>
          <a:off x="2444886" y="1243284"/>
          <a:ext cx="222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7" name="Equation" r:id="rId3" imgW="5486400" imgH="5791200" progId="Equation.DSMT4">
                  <p:embed/>
                </p:oleObj>
              </mc:Choice>
              <mc:Fallback>
                <p:oleObj name="Equation" r:id="rId3" imgW="5486400" imgH="5791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886" y="1243284"/>
                        <a:ext cx="2222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/>
        </p:nvGraphicFramePr>
        <p:xfrm>
          <a:off x="1437595" y="1784309"/>
          <a:ext cx="222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8" name="Equation" r:id="rId5" imgW="5486400" imgH="5791200" progId="Equation.DSMT4">
                  <p:embed/>
                </p:oleObj>
              </mc:Choice>
              <mc:Fallback>
                <p:oleObj name="Equation" r:id="rId5" imgW="5486400" imgH="5791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7595" y="1784309"/>
                        <a:ext cx="22225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Box 10"/>
          <p:cNvSpPr txBox="1"/>
          <p:nvPr/>
        </p:nvSpPr>
        <p:spPr bwMode="auto">
          <a:xfrm>
            <a:off x="743501" y="241535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/>
        </p:nvGraphicFramePr>
        <p:xfrm>
          <a:off x="2328041" y="2321837"/>
          <a:ext cx="30067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9" name="Equation" r:id="rId7" imgW="74980800" imgH="13716000" progId="Equation.DSMT4">
                  <p:embed/>
                </p:oleObj>
              </mc:Choice>
              <mc:Fallback>
                <p:oleObj name="Equation" r:id="rId7" imgW="74980800" imgH="137160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041" y="2321837"/>
                        <a:ext cx="300672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13"/>
          <p:cNvSpPr txBox="1"/>
          <p:nvPr/>
        </p:nvSpPr>
        <p:spPr bwMode="auto">
          <a:xfrm>
            <a:off x="1437595" y="2413369"/>
            <a:ext cx="95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24"/>
          <p:cNvSpPr txBox="1"/>
          <p:nvPr/>
        </p:nvSpPr>
        <p:spPr bwMode="auto">
          <a:xfrm>
            <a:off x="599485" y="1662450"/>
            <a:ext cx="6322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 在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轴上的投影及在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轴上的分向量．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"/>
          <p:cNvSpPr txBox="1"/>
          <p:nvPr/>
        </p:nvSpPr>
        <p:spPr bwMode="auto">
          <a:xfrm>
            <a:off x="2328041" y="5011377"/>
            <a:ext cx="2731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轴上的分向量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14"/>
          <p:cNvSpPr txBox="1"/>
          <p:nvPr/>
        </p:nvSpPr>
        <p:spPr bwMode="auto">
          <a:xfrm>
            <a:off x="931398" y="339614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故所求向量为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" name="对象 91"/>
          <p:cNvGraphicFramePr>
            <a:graphicFrameLocks noChangeAspect="1"/>
          </p:cNvGraphicFramePr>
          <p:nvPr/>
        </p:nvGraphicFramePr>
        <p:xfrm>
          <a:off x="2933112" y="3190593"/>
          <a:ext cx="857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0" name="Equation" r:id="rId9" imgW="20726400" imgH="21640800" progId="Equation.DSMT4">
                  <p:embed/>
                </p:oleObj>
              </mc:Choice>
              <mc:Fallback>
                <p:oleObj name="Equation" r:id="rId9" imgW="20726400" imgH="216408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112" y="3190593"/>
                        <a:ext cx="857250" cy="901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对象 92"/>
          <p:cNvGraphicFramePr>
            <a:graphicFrameLocks noChangeAspect="1"/>
          </p:cNvGraphicFramePr>
          <p:nvPr/>
        </p:nvGraphicFramePr>
        <p:xfrm>
          <a:off x="3998624" y="3207063"/>
          <a:ext cx="30607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1" name="Equation" r:id="rId11" imgW="73456800" imgH="19812000" progId="Equation.DSMT4">
                  <p:embed/>
                </p:oleObj>
              </mc:Choice>
              <mc:Fallback>
                <p:oleObj name="Equation" r:id="rId11" imgW="73456800" imgH="198120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624" y="3207063"/>
                        <a:ext cx="30607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20"/>
          <p:cNvSpPr txBox="1"/>
          <p:nvPr/>
        </p:nvSpPr>
        <p:spPr bwMode="auto">
          <a:xfrm>
            <a:off x="1322440" y="4326772"/>
            <a:ext cx="3441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 在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轴上的投影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5" name="对象 94"/>
          <p:cNvGraphicFramePr>
            <a:graphicFrameLocks noChangeAspect="1"/>
          </p:cNvGraphicFramePr>
          <p:nvPr/>
        </p:nvGraphicFramePr>
        <p:xfrm>
          <a:off x="2169452" y="4433779"/>
          <a:ext cx="222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2" name="Equation" r:id="rId13" imgW="228600" imgH="241300" progId="Equation.DSMT4">
                  <p:embed/>
                </p:oleObj>
              </mc:Choice>
              <mc:Fallback>
                <p:oleObj name="Equation" r:id="rId13" imgW="228600" imgH="2413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452" y="4433779"/>
                        <a:ext cx="222250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4763903" y="4307221"/>
          <a:ext cx="9731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3" name="Equation" r:id="rId15" imgW="23164800" imgH="10363200" progId="Equation.DSMT4">
                  <p:embed/>
                </p:oleObj>
              </mc:Choice>
              <mc:Fallback>
                <p:oleObj name="Equation" r:id="rId15" imgW="23164800" imgH="103632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903" y="4307221"/>
                        <a:ext cx="973137" cy="431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2169452" y="5133571"/>
          <a:ext cx="2222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4" name="Equation" r:id="rId17" imgW="228600" imgH="241300" progId="Equation.DSMT4">
                  <p:embed/>
                </p:oleObj>
              </mc:Choice>
              <mc:Fallback>
                <p:oleObj name="Equation" r:id="rId17" imgW="228600" imgH="2413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452" y="5133571"/>
                        <a:ext cx="222250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/>
          <p:cNvGraphicFramePr>
            <a:graphicFrameLocks noChangeAspect="1"/>
          </p:cNvGraphicFramePr>
          <p:nvPr/>
        </p:nvGraphicFramePr>
        <p:xfrm>
          <a:off x="5153798" y="5011377"/>
          <a:ext cx="5127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5" name="Equation" r:id="rId18" imgW="12496800" imgH="9448800" progId="Equation.DSMT4">
                  <p:embed/>
                </p:oleObj>
              </mc:Choice>
              <mc:Fallback>
                <p:oleObj name="Equation" r:id="rId18" imgW="12496800" imgH="94488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798" y="5011377"/>
                        <a:ext cx="512763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矩形 98"/>
          <p:cNvSpPr/>
          <p:nvPr/>
        </p:nvSpPr>
        <p:spPr>
          <a:xfrm>
            <a:off x="0" y="5518799"/>
            <a:ext cx="91197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）一个向量的单位向量只有一个，平行于某向量的单位向量有两个；（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）向量的投影是一个实数，分量是一个向量。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6" grpId="0"/>
      <p:bldP spid="88" grpId="0"/>
      <p:bldP spid="90" grpId="0"/>
      <p:bldP spid="91" grpId="0"/>
      <p:bldP spid="94" grpId="0"/>
      <p:bldP spid="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0" y="493170"/>
            <a:ext cx="9119700" cy="13652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539750" y="477905"/>
            <a:ext cx="258445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已知两点</a:t>
            </a:r>
            <a:endParaRPr lang="zh-CN" altLang="en-US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/>
        </p:nvGraphicFramePr>
        <p:xfrm>
          <a:off x="2537590" y="456213"/>
          <a:ext cx="1892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0" name="Equation" r:id="rId1" imgW="45415200" imgH="12192000" progId="Equation.DSMT4">
                  <p:embed/>
                </p:oleObj>
              </mc:Choice>
              <mc:Fallback>
                <p:oleObj name="Equation" r:id="rId1" imgW="45415200" imgH="12192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590" y="456213"/>
                        <a:ext cx="18923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4463943" y="466974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Object 5"/>
          <p:cNvGraphicFramePr>
            <a:graphicFrameLocks noChangeAspect="1"/>
          </p:cNvGraphicFramePr>
          <p:nvPr/>
        </p:nvGraphicFramePr>
        <p:xfrm>
          <a:off x="5031396" y="516054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1" name="Equation" r:id="rId3" imgW="40233600" imgH="10363200" progId="Equation.DSMT4">
                  <p:embed/>
                </p:oleObj>
              </mc:Choice>
              <mc:Fallback>
                <p:oleObj name="Equation" r:id="rId3" imgW="40233600" imgH="1036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396" y="516054"/>
                        <a:ext cx="1676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1295400" y="1182755"/>
            <a:ext cx="586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的模 、方向余弦和方向角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539750" y="1944755"/>
            <a:ext cx="771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8"/>
          <p:cNvGraphicFramePr>
            <a:graphicFrameLocks noChangeAspect="1"/>
          </p:cNvGraphicFramePr>
          <p:nvPr/>
        </p:nvGraphicFramePr>
        <p:xfrm>
          <a:off x="3136900" y="2097155"/>
          <a:ext cx="762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2" name="Equation" r:id="rId5" imgW="18288000" imgH="9448800" progId="Equation.DSMT4">
                  <p:embed/>
                </p:oleObj>
              </mc:Choice>
              <mc:Fallback>
                <p:oleObj name="Equation" r:id="rId5" imgW="18288000" imgH="944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2097155"/>
                        <a:ext cx="762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9"/>
          <p:cNvGraphicFramePr>
            <a:graphicFrameLocks noChangeAspect="1"/>
          </p:cNvGraphicFramePr>
          <p:nvPr/>
        </p:nvGraphicFramePr>
        <p:xfrm>
          <a:off x="4051300" y="2097155"/>
          <a:ext cx="800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3" name="Equation" r:id="rId7" imgW="19202400" imgH="9448800" progId="Equation.DSMT4">
                  <p:embed/>
                </p:oleObj>
              </mc:Choice>
              <mc:Fallback>
                <p:oleObj name="Equation" r:id="rId7" imgW="19202400" imgH="9448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0" y="2097155"/>
                        <a:ext cx="800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0"/>
          <p:cNvGraphicFramePr>
            <a:graphicFrameLocks noChangeAspect="1"/>
          </p:cNvGraphicFramePr>
          <p:nvPr/>
        </p:nvGraphicFramePr>
        <p:xfrm>
          <a:off x="4953000" y="2001905"/>
          <a:ext cx="1130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4" name="Equation" r:id="rId9" imgW="27127200" imgH="11887200" progId="Equation.DSMT4">
                  <p:embed/>
                </p:oleObj>
              </mc:Choice>
              <mc:Fallback>
                <p:oleObj name="Equation" r:id="rId9" imgW="27127200" imgH="11887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01905"/>
                        <a:ext cx="1130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6718197" y="519551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/>
        </p:nvGraphicFramePr>
        <p:xfrm>
          <a:off x="6248297" y="2023084"/>
          <a:ext cx="2146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5" name="Equation" r:id="rId11" imgW="51511200" imgH="11887200" progId="Equation.DSMT4">
                  <p:embed/>
                </p:oleObj>
              </mc:Choice>
              <mc:Fallback>
                <p:oleObj name="Equation" r:id="rId11" imgW="51511200" imgH="1188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297" y="2023084"/>
                        <a:ext cx="2146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3"/>
          <p:cNvGraphicFramePr>
            <a:graphicFrameLocks noChangeAspect="1"/>
          </p:cNvGraphicFramePr>
          <p:nvPr/>
        </p:nvGraphicFramePr>
        <p:xfrm>
          <a:off x="3159070" y="2998854"/>
          <a:ext cx="29940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6" name="Equation" r:id="rId13" imgW="71932800" imgH="14325600" progId="Equation.DSMT4">
                  <p:embed/>
                </p:oleObj>
              </mc:Choice>
              <mc:Fallback>
                <p:oleObj name="Equation" r:id="rId13" imgW="71932800" imgH="14325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070" y="2998854"/>
                        <a:ext cx="29940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4"/>
          <p:cNvGraphicFramePr>
            <a:graphicFrameLocks noChangeAspect="1"/>
          </p:cNvGraphicFramePr>
          <p:nvPr/>
        </p:nvGraphicFramePr>
        <p:xfrm>
          <a:off x="6372170" y="3065529"/>
          <a:ext cx="508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7" name="Equation" r:id="rId15" imgW="12192000" imgH="9448800" progId="Equation.DSMT4">
                  <p:embed/>
                </p:oleObj>
              </mc:Choice>
              <mc:Fallback>
                <p:oleObj name="Equation" r:id="rId15" imgW="12192000" imgH="9448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170" y="3065529"/>
                        <a:ext cx="508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5"/>
          <p:cNvGraphicFramePr>
            <a:graphicFrameLocks noChangeAspect="1"/>
          </p:cNvGraphicFramePr>
          <p:nvPr/>
        </p:nvGraphicFramePr>
        <p:xfrm>
          <a:off x="1495425" y="3784668"/>
          <a:ext cx="1727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8" name="Equation" r:id="rId17" imgW="41452800" imgH="19812000" progId="Equation.DSMT4">
                  <p:embed/>
                </p:oleObj>
              </mc:Choice>
              <mc:Fallback>
                <p:oleObj name="Equation" r:id="rId17" imgW="41452800" imgH="19812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3784668"/>
                        <a:ext cx="1727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6"/>
          <p:cNvGraphicFramePr>
            <a:graphicFrameLocks noChangeAspect="1"/>
          </p:cNvGraphicFramePr>
          <p:nvPr/>
        </p:nvGraphicFramePr>
        <p:xfrm>
          <a:off x="3673475" y="3784668"/>
          <a:ext cx="1511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9" name="Equation" r:id="rId19" imgW="36271200" imgH="19812000" progId="Equation.DSMT4">
                  <p:embed/>
                </p:oleObj>
              </mc:Choice>
              <mc:Fallback>
                <p:oleObj name="Equation" r:id="rId19" imgW="36271200" imgH="19812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75" y="3784668"/>
                        <a:ext cx="15113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"/>
          <p:cNvGraphicFramePr>
            <a:graphicFrameLocks noChangeAspect="1"/>
          </p:cNvGraphicFramePr>
          <p:nvPr/>
        </p:nvGraphicFramePr>
        <p:xfrm>
          <a:off x="5595937" y="3713231"/>
          <a:ext cx="1841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0" name="Equation" r:id="rId21" imgW="44196000" imgH="21945600" progId="Equation.DSMT4">
                  <p:embed/>
                </p:oleObj>
              </mc:Choice>
              <mc:Fallback>
                <p:oleObj name="Equation" r:id="rId21" imgW="44196000" imgH="21945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7" y="3713231"/>
                        <a:ext cx="1841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8"/>
          <p:cNvGraphicFramePr>
            <a:graphicFrameLocks noChangeAspect="1"/>
          </p:cNvGraphicFramePr>
          <p:nvPr/>
        </p:nvGraphicFramePr>
        <p:xfrm>
          <a:off x="1560019" y="5003870"/>
          <a:ext cx="558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" name="Equation" r:id="rId23" imgW="13411200" imgH="7620000" progId="Equation.DSMT4">
                  <p:embed/>
                </p:oleObj>
              </mc:Choice>
              <mc:Fallback>
                <p:oleObj name="Equation" r:id="rId23" imgW="13411200" imgH="7620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019" y="5003870"/>
                        <a:ext cx="558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9"/>
          <p:cNvGraphicFramePr>
            <a:graphicFrameLocks noChangeAspect="1"/>
          </p:cNvGraphicFramePr>
          <p:nvPr/>
        </p:nvGraphicFramePr>
        <p:xfrm>
          <a:off x="2207719" y="4741933"/>
          <a:ext cx="622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2" name="Equation" r:id="rId25" imgW="14935200" imgH="20116800" progId="Equation.DSMT4">
                  <p:embed/>
                </p:oleObj>
              </mc:Choice>
              <mc:Fallback>
                <p:oleObj name="Equation" r:id="rId25" imgW="14935200" imgH="20116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719" y="4741933"/>
                        <a:ext cx="6223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0"/>
          <p:cNvGraphicFramePr>
            <a:graphicFrameLocks noChangeAspect="1"/>
          </p:cNvGraphicFramePr>
          <p:nvPr/>
        </p:nvGraphicFramePr>
        <p:xfrm>
          <a:off x="3649169" y="4976883"/>
          <a:ext cx="571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" name="Equation" r:id="rId27" imgW="13716000" imgH="9448800" progId="Equation.DSMT4">
                  <p:embed/>
                </p:oleObj>
              </mc:Choice>
              <mc:Fallback>
                <p:oleObj name="Equation" r:id="rId27" imgW="13716000" imgH="9448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169" y="4976883"/>
                        <a:ext cx="571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1"/>
          <p:cNvGraphicFramePr>
            <a:graphicFrameLocks noChangeAspect="1"/>
          </p:cNvGraphicFramePr>
          <p:nvPr/>
        </p:nvGraphicFramePr>
        <p:xfrm>
          <a:off x="4334969" y="4741933"/>
          <a:ext cx="444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4" name="Equation" r:id="rId29" imgW="10668000" imgH="20116800" progId="Equation.DSMT4">
                  <p:embed/>
                </p:oleObj>
              </mc:Choice>
              <mc:Fallback>
                <p:oleObj name="Equation" r:id="rId29" imgW="10668000" imgH="20116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969" y="4741933"/>
                        <a:ext cx="444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22"/>
          <p:cNvGraphicFramePr>
            <a:graphicFrameLocks noChangeAspect="1"/>
          </p:cNvGraphicFramePr>
          <p:nvPr/>
        </p:nvGraphicFramePr>
        <p:xfrm>
          <a:off x="5566869" y="5053083"/>
          <a:ext cx="520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5" name="Equation" r:id="rId31" imgW="12496800" imgH="7620000" progId="Equation.DSMT4">
                  <p:embed/>
                </p:oleObj>
              </mc:Choice>
              <mc:Fallback>
                <p:oleObj name="Equation" r:id="rId31" imgW="12496800" imgH="76200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869" y="5053083"/>
                        <a:ext cx="520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23"/>
          <p:cNvGraphicFramePr>
            <a:graphicFrameLocks noChangeAspect="1"/>
          </p:cNvGraphicFramePr>
          <p:nvPr/>
        </p:nvGraphicFramePr>
        <p:xfrm>
          <a:off x="6163769" y="4748283"/>
          <a:ext cx="4445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6" name="Equation" r:id="rId33" imgW="10668000" imgH="19812000" progId="Equation.DSMT4">
                  <p:embed/>
                </p:oleObj>
              </mc:Choice>
              <mc:Fallback>
                <p:oleObj name="Equation" r:id="rId33" imgW="10668000" imgH="19812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769" y="4748283"/>
                        <a:ext cx="4445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24"/>
          <p:cNvGraphicFramePr>
            <a:graphicFrameLocks noChangeAspect="1"/>
          </p:cNvGraphicFramePr>
          <p:nvPr/>
        </p:nvGraphicFramePr>
        <p:xfrm>
          <a:off x="317500" y="1265305"/>
          <a:ext cx="96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7" name="Equation" r:id="rId35" imgW="23164800" imgH="10363200" progId="Equation.DSMT4">
                  <p:embed/>
                </p:oleObj>
              </mc:Choice>
              <mc:Fallback>
                <p:oleObj name="Equation" r:id="rId35" imgW="23164800" imgH="103632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1265305"/>
                        <a:ext cx="96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Line 25"/>
          <p:cNvSpPr>
            <a:spLocks noChangeShapeType="1"/>
          </p:cNvSpPr>
          <p:nvPr/>
        </p:nvSpPr>
        <p:spPr bwMode="auto">
          <a:xfrm>
            <a:off x="350838" y="1219268"/>
            <a:ext cx="7921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Group 26"/>
          <p:cNvGrpSpPr/>
          <p:nvPr/>
        </p:nvGrpSpPr>
        <p:grpSpPr bwMode="auto">
          <a:xfrm>
            <a:off x="1570038" y="1986030"/>
            <a:ext cx="1427163" cy="485775"/>
            <a:chOff x="989" y="1226"/>
            <a:chExt cx="899" cy="306"/>
          </a:xfrm>
        </p:grpSpPr>
        <p:graphicFrame>
          <p:nvGraphicFramePr>
            <p:cNvPr id="74" name="Object 27"/>
            <p:cNvGraphicFramePr>
              <a:graphicFrameLocks noChangeAspect="1"/>
            </p:cNvGraphicFramePr>
            <p:nvPr/>
          </p:nvGraphicFramePr>
          <p:xfrm>
            <a:off x="1000" y="1260"/>
            <a:ext cx="8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68" name="Equation" r:id="rId37" imgW="33832800" imgH="10363200" progId="Equation.DSMT4">
                    <p:embed/>
                  </p:oleObj>
                </mc:Choice>
                <mc:Fallback>
                  <p:oleObj name="Equation" r:id="rId37" imgW="33832800" imgH="103632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" y="1260"/>
                          <a:ext cx="88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28"/>
            <p:cNvSpPr>
              <a:spLocks noChangeShapeType="1"/>
            </p:cNvSpPr>
            <p:nvPr/>
          </p:nvSpPr>
          <p:spPr bwMode="auto">
            <a:xfrm>
              <a:off x="989" y="1226"/>
              <a:ext cx="4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29"/>
          <p:cNvGrpSpPr/>
          <p:nvPr/>
        </p:nvGrpSpPr>
        <p:grpSpPr bwMode="auto">
          <a:xfrm>
            <a:off x="1609670" y="3027429"/>
            <a:ext cx="1384300" cy="482600"/>
            <a:chOff x="904" y="2060"/>
            <a:chExt cx="872" cy="304"/>
          </a:xfrm>
        </p:grpSpPr>
        <p:graphicFrame>
          <p:nvGraphicFramePr>
            <p:cNvPr id="77" name="Object 30"/>
            <p:cNvGraphicFramePr>
              <a:graphicFrameLocks noChangeAspect="1"/>
            </p:cNvGraphicFramePr>
            <p:nvPr/>
          </p:nvGraphicFramePr>
          <p:xfrm>
            <a:off x="904" y="2060"/>
            <a:ext cx="87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69" name="Equation" r:id="rId39" imgW="33223200" imgH="11582400" progId="Equation.DSMT4">
                    <p:embed/>
                  </p:oleObj>
                </mc:Choice>
                <mc:Fallback>
                  <p:oleObj name="Equation" r:id="rId39" imgW="33223200" imgH="115824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4" y="2060"/>
                          <a:ext cx="87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Line 31"/>
            <p:cNvSpPr>
              <a:spLocks noChangeShapeType="1"/>
            </p:cNvSpPr>
            <p:nvPr/>
          </p:nvSpPr>
          <p:spPr bwMode="auto">
            <a:xfrm>
              <a:off x="989" y="2064"/>
              <a:ext cx="49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0" y="5667007"/>
            <a:ext cx="91197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注：本题求的是坐标系中向量的最基本的信息。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 autoUpdateAnimBg="0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0" y="493170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392202"/>
            <a:ext cx="815123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注：这种方法是转化为求向径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Rectangle 2"/>
          <p:cNvSpPr txBox="1">
            <a:spLocks noChangeArrowheads="1"/>
          </p:cNvSpPr>
          <p:nvPr/>
        </p:nvSpPr>
        <p:spPr>
          <a:xfrm>
            <a:off x="410136" y="535005"/>
            <a:ext cx="433705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533973" y="1814143"/>
            <a:ext cx="27361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4111553" y="535994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角依次为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3797782" y="1173803"/>
            <a:ext cx="23214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求点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Object 8"/>
          <p:cNvGraphicFramePr>
            <a:graphicFrameLocks noChangeAspect="1"/>
          </p:cNvGraphicFramePr>
          <p:nvPr/>
        </p:nvGraphicFramePr>
        <p:xfrm>
          <a:off x="2393261" y="1675025"/>
          <a:ext cx="218916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" name="Equation" r:id="rId1" imgW="49987200" imgH="16459200" progId="Equation.DSMT4">
                  <p:embed/>
                </p:oleObj>
              </mc:Choice>
              <mc:Fallback>
                <p:oleObj name="Equation" r:id="rId1" imgW="49987200" imgH="16459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261" y="1675025"/>
                        <a:ext cx="2189163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4665089" y="1812722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Object 10"/>
          <p:cNvGraphicFramePr>
            <a:graphicFrameLocks noChangeAspect="1"/>
          </p:cNvGraphicFramePr>
          <p:nvPr/>
        </p:nvGraphicFramePr>
        <p:xfrm>
          <a:off x="1744550" y="2444617"/>
          <a:ext cx="38020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6" name="Equation" r:id="rId3" imgW="91135200" imgH="10972800" progId="Equation.DSMT4">
                  <p:embed/>
                </p:oleObj>
              </mc:Choice>
              <mc:Fallback>
                <p:oleObj name="Equation" r:id="rId3" imgW="91135200" imgH="10972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550" y="2444617"/>
                        <a:ext cx="38020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1"/>
          <p:cNvGraphicFramePr>
            <a:graphicFrameLocks noChangeAspect="1"/>
          </p:cNvGraphicFramePr>
          <p:nvPr/>
        </p:nvGraphicFramePr>
        <p:xfrm>
          <a:off x="5605419" y="2329009"/>
          <a:ext cx="546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7" name="Equation" r:id="rId5" imgW="13106400" imgH="16459200" progId="Equation.DSMT4">
                  <p:embed/>
                </p:oleObj>
              </mc:Choice>
              <mc:Fallback>
                <p:oleObj name="Equation" r:id="rId5" imgW="13106400" imgH="16459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419" y="2329009"/>
                        <a:ext cx="546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13"/>
          <p:cNvSpPr txBox="1">
            <a:spLocks noChangeArrowheads="1"/>
          </p:cNvSpPr>
          <p:nvPr/>
        </p:nvSpPr>
        <p:spPr bwMode="auto">
          <a:xfrm>
            <a:off x="389759" y="3191925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Object 14"/>
          <p:cNvGraphicFramePr>
            <a:graphicFrameLocks noChangeAspect="1"/>
          </p:cNvGraphicFramePr>
          <p:nvPr/>
        </p:nvGraphicFramePr>
        <p:xfrm>
          <a:off x="927673" y="3127005"/>
          <a:ext cx="16525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8" name="Equation" r:id="rId7" imgW="39624000" imgH="16459200" progId="Equation.DSMT4">
                  <p:embed/>
                </p:oleObj>
              </mc:Choice>
              <mc:Fallback>
                <p:oleObj name="Equation" r:id="rId7" imgW="39624000" imgH="16459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673" y="3127005"/>
                        <a:ext cx="1652588" cy="68262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2651909" y="3197776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Object 16"/>
          <p:cNvGraphicFramePr>
            <a:graphicFrameLocks noChangeAspect="1"/>
          </p:cNvGraphicFramePr>
          <p:nvPr/>
        </p:nvGraphicFramePr>
        <p:xfrm>
          <a:off x="3697194" y="3997651"/>
          <a:ext cx="692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9" name="Equation" r:id="rId9" imgW="15544800" imgH="9448800" progId="Equation.DSMT4">
                  <p:embed/>
                </p:oleObj>
              </mc:Choice>
              <mc:Fallback>
                <p:oleObj name="Equation" r:id="rId9" imgW="15544800" imgH="9448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194" y="3997651"/>
                        <a:ext cx="6921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7"/>
          <p:cNvGraphicFramePr>
            <a:graphicFrameLocks noChangeAspect="1"/>
          </p:cNvGraphicFramePr>
          <p:nvPr/>
        </p:nvGraphicFramePr>
        <p:xfrm>
          <a:off x="4359331" y="3838572"/>
          <a:ext cx="4000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0" name="Equation" r:id="rId11" imgW="9144000" imgH="16459200" progId="Equation.DSMT4">
                  <p:embed/>
                </p:oleObj>
              </mc:Choice>
              <mc:Fallback>
                <p:oleObj name="Equation" r:id="rId11" imgW="9144000" imgH="16459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331" y="3838572"/>
                        <a:ext cx="4000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8"/>
          <p:cNvGraphicFramePr>
            <a:graphicFrameLocks noChangeAspect="1"/>
          </p:cNvGraphicFramePr>
          <p:nvPr/>
        </p:nvGraphicFramePr>
        <p:xfrm>
          <a:off x="4724456" y="3770309"/>
          <a:ext cx="6794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1" name="Equation" r:id="rId13" imgW="15544800" imgH="18897600" progId="Equation.DSMT4">
                  <p:embed/>
                </p:oleObj>
              </mc:Choice>
              <mc:Fallback>
                <p:oleObj name="Equation" r:id="rId13" imgW="15544800" imgH="18897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56" y="3770309"/>
                        <a:ext cx="6794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9"/>
          <p:cNvGraphicFramePr>
            <a:graphicFrameLocks noChangeAspect="1"/>
          </p:cNvGraphicFramePr>
          <p:nvPr/>
        </p:nvGraphicFramePr>
        <p:xfrm>
          <a:off x="5377175" y="3812973"/>
          <a:ext cx="6921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2" name="Equation" r:id="rId15" imgW="15849600" imgH="16459200" progId="Equation.DSMT4">
                  <p:embed/>
                </p:oleObj>
              </mc:Choice>
              <mc:Fallback>
                <p:oleObj name="Equation" r:id="rId15" imgW="15849600" imgH="16459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7175" y="3812973"/>
                        <a:ext cx="6921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20"/>
          <p:cNvGraphicFramePr>
            <a:graphicFrameLocks noChangeAspect="1"/>
          </p:cNvGraphicFramePr>
          <p:nvPr/>
        </p:nvGraphicFramePr>
        <p:xfrm>
          <a:off x="6098599" y="3884981"/>
          <a:ext cx="205263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3" name="Equation" r:id="rId17" imgW="49072800" imgH="11887200" progId="Equation.DSMT4">
                  <p:embed/>
                </p:oleObj>
              </mc:Choice>
              <mc:Fallback>
                <p:oleObj name="Equation" r:id="rId17" imgW="49072800" imgH="11887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8599" y="3884981"/>
                        <a:ext cx="205263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21"/>
          <p:cNvSpPr txBox="1">
            <a:spLocks noChangeArrowheads="1"/>
          </p:cNvSpPr>
          <p:nvPr/>
        </p:nvSpPr>
        <p:spPr bwMode="auto">
          <a:xfrm>
            <a:off x="405366" y="5852676"/>
            <a:ext cx="25523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故点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Box 23"/>
          <p:cNvSpPr txBox="1">
            <a:spLocks noChangeArrowheads="1"/>
          </p:cNvSpPr>
          <p:nvPr/>
        </p:nvSpPr>
        <p:spPr bwMode="auto">
          <a:xfrm>
            <a:off x="1940924" y="545801"/>
            <a:ext cx="2475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" name="Object 26"/>
          <p:cNvGraphicFramePr>
            <a:graphicFrameLocks noChangeAspect="1"/>
          </p:cNvGraphicFramePr>
          <p:nvPr/>
        </p:nvGraphicFramePr>
        <p:xfrm>
          <a:off x="6396626" y="544513"/>
          <a:ext cx="1612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4" name="Equation" r:id="rId19" imgW="38709600" imgH="13411200" progId="Equation.DSMT4">
                  <p:embed/>
                </p:oleObj>
              </mc:Choice>
              <mc:Fallback>
                <p:oleObj name="Equation" r:id="rId19" imgW="38709600" imgH="13411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626" y="544513"/>
                        <a:ext cx="1612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9"/>
          <p:cNvGraphicFramePr>
            <a:graphicFrameLocks noChangeAspect="1"/>
          </p:cNvGraphicFramePr>
          <p:nvPr/>
        </p:nvGraphicFramePr>
        <p:xfrm>
          <a:off x="1271346" y="3854514"/>
          <a:ext cx="235744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5" name="Equation" r:id="rId21" imgW="56388000" imgH="16154400" progId="Equation.DSMT4">
                  <p:embed/>
                </p:oleObj>
              </mc:Choice>
              <mc:Fallback>
                <p:oleObj name="Equation" r:id="rId21" imgW="56388000" imgH="161544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346" y="3854514"/>
                        <a:ext cx="235744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/>
          <p:cNvGraphicFramePr>
            <a:graphicFrameLocks noChangeAspect="1"/>
          </p:cNvGraphicFramePr>
          <p:nvPr/>
        </p:nvGraphicFramePr>
        <p:xfrm>
          <a:off x="1455929" y="503806"/>
          <a:ext cx="60325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6" name="Equation" r:id="rId23" imgW="14325600" imgH="12801600" progId="Equation.DSMT4">
                  <p:embed/>
                </p:oleObj>
              </mc:Choice>
              <mc:Fallback>
                <p:oleObj name="Equation" r:id="rId23" imgW="14325600" imgH="12801600" progId="Equation.DSMT4">
                  <p:embed/>
                  <p:pic>
                    <p:nvPicPr>
                      <p:cNvPr id="0" name="对象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929" y="503806"/>
                        <a:ext cx="603251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/>
        </p:nvGraphicFramePr>
        <p:xfrm>
          <a:off x="1082119" y="1218557"/>
          <a:ext cx="27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7" name="Equation" r:id="rId25" imgW="6705600" imgH="10363200" progId="Equation.DSMT4">
                  <p:embed/>
                </p:oleObj>
              </mc:Choice>
              <mc:Fallback>
                <p:oleObj name="Equation" r:id="rId25" imgW="6705600" imgH="10363200" progId="Equation.DSMT4">
                  <p:embed/>
                  <p:pic>
                    <p:nvPicPr>
                      <p:cNvPr id="0" name="对象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19" y="1218557"/>
                        <a:ext cx="2794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Box 35"/>
          <p:cNvSpPr txBox="1"/>
          <p:nvPr/>
        </p:nvSpPr>
        <p:spPr bwMode="auto">
          <a:xfrm>
            <a:off x="1390154" y="117284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/>
        </p:nvGraphicFramePr>
        <p:xfrm>
          <a:off x="2760008" y="1209149"/>
          <a:ext cx="1049338" cy="38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8" name="Equation" r:id="rId27" imgW="24993600" imgH="9448800" progId="Equation.DSMT4">
                  <p:embed/>
                </p:oleObj>
              </mc:Choice>
              <mc:Fallback>
                <p:oleObj name="Equation" r:id="rId27" imgW="24993600" imgH="9448800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008" y="1209149"/>
                        <a:ext cx="1049338" cy="387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组合 87"/>
          <p:cNvGrpSpPr/>
          <p:nvPr/>
        </p:nvGrpSpPr>
        <p:grpSpPr>
          <a:xfrm>
            <a:off x="6889432" y="1804474"/>
            <a:ext cx="1833970" cy="1960409"/>
            <a:chOff x="6895209" y="1681019"/>
            <a:chExt cx="1833970" cy="1960409"/>
          </a:xfrm>
        </p:grpSpPr>
        <p:cxnSp>
          <p:nvCxnSpPr>
            <p:cNvPr id="89" name="直接箭头连接符 88"/>
            <p:cNvCxnSpPr/>
            <p:nvPr/>
          </p:nvCxnSpPr>
          <p:spPr>
            <a:xfrm>
              <a:off x="7308304" y="1906260"/>
              <a:ext cx="946065" cy="51462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H="1" flipV="1">
              <a:off x="7308304" y="1950244"/>
              <a:ext cx="360040" cy="13347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7668344" y="2420888"/>
              <a:ext cx="586025" cy="8640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45"/>
            <p:cNvSpPr txBox="1"/>
            <p:nvPr/>
          </p:nvSpPr>
          <p:spPr bwMode="auto">
            <a:xfrm>
              <a:off x="7436550" y="317976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46"/>
            <p:cNvSpPr txBox="1"/>
            <p:nvPr/>
          </p:nvSpPr>
          <p:spPr bwMode="auto">
            <a:xfrm>
              <a:off x="6895209" y="1681019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47"/>
            <p:cNvSpPr txBox="1"/>
            <p:nvPr/>
          </p:nvSpPr>
          <p:spPr bwMode="auto">
            <a:xfrm>
              <a:off x="8254369" y="2213908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TextBox 49"/>
          <p:cNvSpPr txBox="1"/>
          <p:nvPr/>
        </p:nvSpPr>
        <p:spPr bwMode="auto">
          <a:xfrm>
            <a:off x="406548" y="440920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1254582" y="4805480"/>
          <a:ext cx="2324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9" name="Equation" r:id="rId29" imgW="55778400" imgH="12801600" progId="Equation.DSMT4">
                  <p:embed/>
                </p:oleObj>
              </mc:Choice>
              <mc:Fallback>
                <p:oleObj name="Equation" r:id="rId29" imgW="55778400" imgH="12801600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582" y="4805480"/>
                        <a:ext cx="2324100" cy="533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3604043" y="4780178"/>
          <a:ext cx="32686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0" name="Equation" r:id="rId31" imgW="78638400" imgH="11887200" progId="Equation.DSMT4">
                  <p:embed/>
                </p:oleObj>
              </mc:Choice>
              <mc:Fallback>
                <p:oleObj name="Equation" r:id="rId31" imgW="78638400" imgH="11887200" progId="Equation.DSMT4">
                  <p:embed/>
                  <p:pic>
                    <p:nvPicPr>
                      <p:cNvPr id="0" name="对象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043" y="4780178"/>
                        <a:ext cx="3268663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/>
          <p:cNvGraphicFramePr>
            <a:graphicFrameLocks noChangeAspect="1"/>
          </p:cNvGraphicFramePr>
          <p:nvPr/>
        </p:nvGraphicFramePr>
        <p:xfrm>
          <a:off x="3602645" y="5326628"/>
          <a:ext cx="2166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1" name="Equation" r:id="rId33" imgW="51816000" imgH="11887200" progId="Equation.DSMT4">
                  <p:embed/>
                </p:oleObj>
              </mc:Choice>
              <mc:Fallback>
                <p:oleObj name="Equation" r:id="rId33" imgW="51816000" imgH="11887200" progId="Equation.DSMT4">
                  <p:embed/>
                  <p:pic>
                    <p:nvPicPr>
                      <p:cNvPr id="0" name="对象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2645" y="5326628"/>
                        <a:ext cx="216693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对象 98"/>
          <p:cNvGraphicFramePr>
            <a:graphicFrameLocks noChangeAspect="1"/>
          </p:cNvGraphicFramePr>
          <p:nvPr/>
        </p:nvGraphicFramePr>
        <p:xfrm>
          <a:off x="5824223" y="5331862"/>
          <a:ext cx="16065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2" name="Equation" r:id="rId35" imgW="38404800" imgH="11887200" progId="Equation.DSMT4">
                  <p:embed/>
                </p:oleObj>
              </mc:Choice>
              <mc:Fallback>
                <p:oleObj name="Equation" r:id="rId35" imgW="38404800" imgH="11887200" progId="Equation.DSMT4">
                  <p:embed/>
                  <p:pic>
                    <p:nvPicPr>
                      <p:cNvPr id="0" name="对象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223" y="5331862"/>
                        <a:ext cx="16065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>
            <a:graphicFrameLocks noChangeAspect="1"/>
          </p:cNvGraphicFramePr>
          <p:nvPr/>
        </p:nvGraphicFramePr>
        <p:xfrm>
          <a:off x="2850507" y="5781889"/>
          <a:ext cx="18875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3" name="Equation" r:id="rId37" imgW="45110400" imgH="11887200" progId="Equation.DSMT4">
                  <p:embed/>
                </p:oleObj>
              </mc:Choice>
              <mc:Fallback>
                <p:oleObj name="Equation" r:id="rId37" imgW="45110400" imgH="11887200" progId="Equation.DSMT4">
                  <p:embed/>
                  <p:pic>
                    <p:nvPicPr>
                      <p:cNvPr id="0" name="对象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507" y="5781889"/>
                        <a:ext cx="188753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/>
          <p:cNvGraphicFramePr>
            <a:graphicFrameLocks noChangeAspect="1"/>
          </p:cNvGraphicFramePr>
          <p:nvPr/>
        </p:nvGraphicFramePr>
        <p:xfrm>
          <a:off x="4833503" y="5776645"/>
          <a:ext cx="16065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4" name="Equation" r:id="rId39" imgW="1600200" imgH="495300" progId="Equation.DSMT4">
                  <p:embed/>
                </p:oleObj>
              </mc:Choice>
              <mc:Fallback>
                <p:oleObj name="Equation" r:id="rId39" imgW="1600200" imgH="495300" progId="Equation.DSMT4">
                  <p:embed/>
                  <p:pic>
                    <p:nvPicPr>
                      <p:cNvPr id="0" name="对象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503" y="5776645"/>
                        <a:ext cx="16065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6"/>
          <p:cNvGraphicFramePr>
            <a:graphicFrameLocks noChangeAspect="1"/>
          </p:cNvGraphicFramePr>
          <p:nvPr/>
        </p:nvGraphicFramePr>
        <p:xfrm>
          <a:off x="5461215" y="398307"/>
          <a:ext cx="9207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5" name="Equation" r:id="rId41" imgW="21031200" imgH="16459200" progId="Equation.DSMT4">
                  <p:embed/>
                </p:oleObj>
              </mc:Choice>
              <mc:Fallback>
                <p:oleObj name="Equation" r:id="rId41" imgW="21031200" imgH="16459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215" y="398307"/>
                        <a:ext cx="9207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/>
          <p:cNvGraphicFramePr>
            <a:graphicFrameLocks noChangeAspect="1"/>
          </p:cNvGraphicFramePr>
          <p:nvPr/>
        </p:nvGraphicFramePr>
        <p:xfrm>
          <a:off x="4105331" y="6376130"/>
          <a:ext cx="508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66" name="Equation" r:id="rId43" imgW="12192000" imgH="11277600" progId="Equation.DSMT4">
                  <p:embed/>
                </p:oleObj>
              </mc:Choice>
              <mc:Fallback>
                <p:oleObj name="Equation" r:id="rId43" imgW="12192000" imgH="11277600" progId="Equation.DSMT4">
                  <p:embed/>
                  <p:pic>
                    <p:nvPicPr>
                      <p:cNvPr id="0" name="对象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331" y="6376130"/>
                        <a:ext cx="50800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矩形 62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0" grpId="0" animBg="1"/>
      <p:bldP spid="52" grpId="0" autoUpdateAnimBg="0" build="p"/>
      <p:bldP spid="54" grpId="0" autoUpdateAnimBg="0" build="p"/>
      <p:bldP spid="57" grpId="0" autoUpdateAnimBg="0" build="p"/>
      <p:bldP spid="60" grpId="0" autoUpdateAnimBg="0" build="p"/>
      <p:bldP spid="62" grpId="0" autoUpdateAnimBg="0" build="p"/>
      <p:bldP spid="69" grpId="0"/>
      <p:bldP spid="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0" y="493170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6382204"/>
            <a:ext cx="740979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注：这种方法是转化为    的方向余弦所满足的方程。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Rectangle 2"/>
          <p:cNvSpPr txBox="1">
            <a:spLocks noChangeArrowheads="1"/>
          </p:cNvSpPr>
          <p:nvPr/>
        </p:nvSpPr>
        <p:spPr>
          <a:xfrm>
            <a:off x="410136" y="535005"/>
            <a:ext cx="433705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4111553" y="535994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角依次为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3797782" y="1173803"/>
            <a:ext cx="23214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求点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Box 23"/>
          <p:cNvSpPr txBox="1">
            <a:spLocks noChangeArrowheads="1"/>
          </p:cNvSpPr>
          <p:nvPr/>
        </p:nvSpPr>
        <p:spPr bwMode="auto">
          <a:xfrm>
            <a:off x="1940924" y="545801"/>
            <a:ext cx="24753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轴的夹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" name="Object 26"/>
          <p:cNvGraphicFramePr>
            <a:graphicFrameLocks noChangeAspect="1"/>
          </p:cNvGraphicFramePr>
          <p:nvPr/>
        </p:nvGraphicFramePr>
        <p:xfrm>
          <a:off x="6396626" y="544513"/>
          <a:ext cx="1612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49" name="Equation" r:id="rId1" imgW="38709600" imgH="13411200" progId="Equation.DSMT4">
                  <p:embed/>
                </p:oleObj>
              </mc:Choice>
              <mc:Fallback>
                <p:oleObj name="Equation" r:id="rId1" imgW="38709600" imgH="13411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626" y="544513"/>
                        <a:ext cx="16129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/>
          <p:cNvGraphicFramePr>
            <a:graphicFrameLocks noChangeAspect="1"/>
          </p:cNvGraphicFramePr>
          <p:nvPr/>
        </p:nvGraphicFramePr>
        <p:xfrm>
          <a:off x="1455929" y="503806"/>
          <a:ext cx="60325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0" name="Equation" r:id="rId3" imgW="14325600" imgH="12801600" progId="Equation.DSMT4">
                  <p:embed/>
                </p:oleObj>
              </mc:Choice>
              <mc:Fallback>
                <p:oleObj name="Equation" r:id="rId3" imgW="14325600" imgH="12801600" progId="Equation.DSMT4">
                  <p:embed/>
                  <p:pic>
                    <p:nvPicPr>
                      <p:cNvPr id="0" name="对象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929" y="503806"/>
                        <a:ext cx="603251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/>
        </p:nvGraphicFramePr>
        <p:xfrm>
          <a:off x="1082119" y="1218557"/>
          <a:ext cx="27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1" name="Equation" r:id="rId5" imgW="6705600" imgH="10363200" progId="Equation.DSMT4">
                  <p:embed/>
                </p:oleObj>
              </mc:Choice>
              <mc:Fallback>
                <p:oleObj name="Equation" r:id="rId5" imgW="6705600" imgH="10363200" progId="Equation.DSMT4">
                  <p:embed/>
                  <p:pic>
                    <p:nvPicPr>
                      <p:cNvPr id="0" name="对象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19" y="1218557"/>
                        <a:ext cx="2794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Box 35"/>
          <p:cNvSpPr txBox="1"/>
          <p:nvPr/>
        </p:nvSpPr>
        <p:spPr bwMode="auto">
          <a:xfrm>
            <a:off x="1390154" y="117284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/>
        </p:nvGraphicFramePr>
        <p:xfrm>
          <a:off x="2760008" y="1209149"/>
          <a:ext cx="1049338" cy="38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2" name="Equation" r:id="rId7" imgW="24993600" imgH="9448800" progId="Equation.DSMT4">
                  <p:embed/>
                </p:oleObj>
              </mc:Choice>
              <mc:Fallback>
                <p:oleObj name="Equation" r:id="rId7" imgW="24993600" imgH="9448800" progId="Equation.DSMT4">
                  <p:embed/>
                  <p:pic>
                    <p:nvPicPr>
                      <p:cNvPr id="0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008" y="1209149"/>
                        <a:ext cx="1049338" cy="387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组合 87"/>
          <p:cNvGrpSpPr/>
          <p:nvPr/>
        </p:nvGrpSpPr>
        <p:grpSpPr>
          <a:xfrm>
            <a:off x="7148796" y="935118"/>
            <a:ext cx="1833970" cy="1960409"/>
            <a:chOff x="6895209" y="1681019"/>
            <a:chExt cx="1833970" cy="1960409"/>
          </a:xfrm>
        </p:grpSpPr>
        <p:cxnSp>
          <p:nvCxnSpPr>
            <p:cNvPr id="89" name="直接箭头连接符 88"/>
            <p:cNvCxnSpPr/>
            <p:nvPr/>
          </p:nvCxnSpPr>
          <p:spPr>
            <a:xfrm>
              <a:off x="7308304" y="1906260"/>
              <a:ext cx="946065" cy="51462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H="1" flipV="1">
              <a:off x="7308304" y="1950244"/>
              <a:ext cx="360040" cy="13347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7668344" y="2420888"/>
              <a:ext cx="586025" cy="8640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45"/>
            <p:cNvSpPr txBox="1"/>
            <p:nvPr/>
          </p:nvSpPr>
          <p:spPr bwMode="auto">
            <a:xfrm>
              <a:off x="7436550" y="317976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kumimoji="1"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46"/>
            <p:cNvSpPr txBox="1"/>
            <p:nvPr/>
          </p:nvSpPr>
          <p:spPr bwMode="auto">
            <a:xfrm>
              <a:off x="6895209" y="1681019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47"/>
            <p:cNvSpPr txBox="1"/>
            <p:nvPr/>
          </p:nvSpPr>
          <p:spPr bwMode="auto">
            <a:xfrm>
              <a:off x="8254369" y="2213908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2" name="Object 6"/>
          <p:cNvGraphicFramePr>
            <a:graphicFrameLocks noChangeAspect="1"/>
          </p:cNvGraphicFramePr>
          <p:nvPr/>
        </p:nvGraphicFramePr>
        <p:xfrm>
          <a:off x="5461215" y="398307"/>
          <a:ext cx="9207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3" name="Equation" r:id="rId9" imgW="21031200" imgH="16459200" progId="Equation.DSMT4">
                  <p:embed/>
                </p:oleObj>
              </mc:Choice>
              <mc:Fallback>
                <p:oleObj name="Equation" r:id="rId9" imgW="21031200" imgH="16459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215" y="398307"/>
                        <a:ext cx="9207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4"/>
          <p:cNvGrpSpPr/>
          <p:nvPr/>
        </p:nvGrpSpPr>
        <p:grpSpPr bwMode="auto">
          <a:xfrm>
            <a:off x="1051415" y="2833204"/>
            <a:ext cx="1847850" cy="944563"/>
            <a:chOff x="868" y="1340"/>
            <a:chExt cx="1164" cy="595"/>
          </a:xfrm>
        </p:grpSpPr>
        <p:graphicFrame>
          <p:nvGraphicFramePr>
            <p:cNvPr id="63" name="Object 5"/>
            <p:cNvGraphicFramePr>
              <a:graphicFrameLocks noChangeAspect="1"/>
            </p:cNvGraphicFramePr>
            <p:nvPr/>
          </p:nvGraphicFramePr>
          <p:xfrm>
            <a:off x="868" y="1340"/>
            <a:ext cx="114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54" name="Equation" r:id="rId11" imgW="43586400" imgH="19812000" progId="Equation.DSMT4">
                    <p:embed/>
                  </p:oleObj>
                </mc:Choice>
                <mc:Fallback>
                  <p:oleObj name="Equation" r:id="rId11" imgW="43586400" imgH="198120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8" y="1340"/>
                          <a:ext cx="1144" cy="52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0" name="Group 6"/>
            <p:cNvGrpSpPr/>
            <p:nvPr/>
          </p:nvGrpSpPr>
          <p:grpSpPr bwMode="auto">
            <a:xfrm>
              <a:off x="1584" y="1632"/>
              <a:ext cx="448" cy="303"/>
              <a:chOff x="2656" y="2008"/>
              <a:chExt cx="448" cy="303"/>
            </a:xfrm>
          </p:grpSpPr>
          <p:graphicFrame>
            <p:nvGraphicFramePr>
              <p:cNvPr id="71" name="Object 7"/>
              <p:cNvGraphicFramePr>
                <a:graphicFrameLocks noChangeAspect="1"/>
              </p:cNvGraphicFramePr>
              <p:nvPr/>
            </p:nvGraphicFramePr>
            <p:xfrm>
              <a:off x="2656" y="2008"/>
              <a:ext cx="44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55" name="Equation" r:id="rId13" imgW="17068800" imgH="11582400" progId="Equation.DSMT4">
                      <p:embed/>
                    </p:oleObj>
                  </mc:Choice>
                  <mc:Fallback>
                    <p:oleObj name="Equation" r:id="rId13" imgW="17068800" imgH="115824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6" y="2008"/>
                            <a:ext cx="44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" name="Line 8"/>
              <p:cNvSpPr>
                <a:spLocks noChangeShapeType="1"/>
              </p:cNvSpPr>
              <p:nvPr/>
            </p:nvSpPr>
            <p:spPr bwMode="auto">
              <a:xfrm>
                <a:off x="2688" y="201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graphicFrame>
        <p:nvGraphicFramePr>
          <p:cNvPr id="73" name="Object 9"/>
          <p:cNvGraphicFramePr>
            <a:graphicFrameLocks noChangeAspect="1"/>
          </p:cNvGraphicFramePr>
          <p:nvPr/>
        </p:nvGraphicFramePr>
        <p:xfrm>
          <a:off x="3089765" y="2852254"/>
          <a:ext cx="1130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6" name="Equation" r:id="rId15" imgW="27127200" imgH="20116800" progId="Equation.DSMT4">
                  <p:embed/>
                </p:oleObj>
              </mc:Choice>
              <mc:Fallback>
                <p:oleObj name="Equation" r:id="rId15" imgW="27127200" imgH="20116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765" y="2852254"/>
                        <a:ext cx="11303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0"/>
          <p:cNvGraphicFramePr>
            <a:graphicFrameLocks noChangeAspect="1"/>
          </p:cNvGraphicFramePr>
          <p:nvPr/>
        </p:nvGraphicFramePr>
        <p:xfrm>
          <a:off x="4308965" y="2871304"/>
          <a:ext cx="558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7" name="Equation" r:id="rId17" imgW="13411200" imgH="19812000" progId="Equation.DSMT4">
                  <p:embed/>
                </p:oleObj>
              </mc:Choice>
              <mc:Fallback>
                <p:oleObj name="Equation" r:id="rId17" imgW="13411200" imgH="198120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8965" y="2871304"/>
                        <a:ext cx="558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1"/>
          <p:cNvGraphicFramePr>
            <a:graphicFrameLocks noChangeAspect="1"/>
          </p:cNvGraphicFramePr>
          <p:nvPr/>
        </p:nvGraphicFramePr>
        <p:xfrm>
          <a:off x="5274165" y="3101492"/>
          <a:ext cx="12573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8" name="Equation" r:id="rId19" imgW="30175200" imgH="8839200" progId="Equation.DSMT4">
                  <p:embed/>
                </p:oleObj>
              </mc:Choice>
              <mc:Fallback>
                <p:oleObj name="Equation" r:id="rId19" imgW="30175200" imgH="8839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165" y="3101492"/>
                        <a:ext cx="12573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Group 12"/>
          <p:cNvGrpSpPr/>
          <p:nvPr/>
        </p:nvGrpSpPr>
        <p:grpSpPr bwMode="auto">
          <a:xfrm>
            <a:off x="1056800" y="3871550"/>
            <a:ext cx="1917700" cy="944562"/>
            <a:chOff x="836" y="2093"/>
            <a:chExt cx="1208" cy="595"/>
          </a:xfrm>
        </p:grpSpPr>
        <p:graphicFrame>
          <p:nvGraphicFramePr>
            <p:cNvPr id="77" name="Object 13"/>
            <p:cNvGraphicFramePr>
              <a:graphicFrameLocks noChangeAspect="1"/>
            </p:cNvGraphicFramePr>
            <p:nvPr/>
          </p:nvGraphicFramePr>
          <p:xfrm>
            <a:off x="836" y="2093"/>
            <a:ext cx="1208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59" name="Equation" r:id="rId21" imgW="46024800" imgH="19812000" progId="Equation.DSMT4">
                    <p:embed/>
                  </p:oleObj>
                </mc:Choice>
                <mc:Fallback>
                  <p:oleObj name="Equation" r:id="rId21" imgW="46024800" imgH="198120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" y="2093"/>
                          <a:ext cx="1208" cy="52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8" name="Group 14"/>
            <p:cNvGrpSpPr/>
            <p:nvPr/>
          </p:nvGrpSpPr>
          <p:grpSpPr bwMode="auto">
            <a:xfrm>
              <a:off x="1584" y="2385"/>
              <a:ext cx="448" cy="303"/>
              <a:chOff x="2656" y="2008"/>
              <a:chExt cx="448" cy="303"/>
            </a:xfrm>
          </p:grpSpPr>
          <p:graphicFrame>
            <p:nvGraphicFramePr>
              <p:cNvPr id="80" name="Object 15"/>
              <p:cNvGraphicFramePr>
                <a:graphicFrameLocks noChangeAspect="1"/>
              </p:cNvGraphicFramePr>
              <p:nvPr/>
            </p:nvGraphicFramePr>
            <p:xfrm>
              <a:off x="2656" y="2008"/>
              <a:ext cx="44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60" name="Equation" r:id="rId23" imgW="17068800" imgH="11582400" progId="Equation.DSMT4">
                      <p:embed/>
                    </p:oleObj>
                  </mc:Choice>
                  <mc:Fallback>
                    <p:oleObj name="Equation" r:id="rId23" imgW="17068800" imgH="11582400" progId="Equation.DSMT4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6" y="2008"/>
                            <a:ext cx="44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" name="Line 16"/>
              <p:cNvSpPr>
                <a:spLocks noChangeShapeType="1"/>
              </p:cNvSpPr>
              <p:nvPr/>
            </p:nvSpPr>
            <p:spPr bwMode="auto">
              <a:xfrm>
                <a:off x="2688" y="201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graphicFrame>
        <p:nvGraphicFramePr>
          <p:cNvPr id="103" name="Object 17"/>
          <p:cNvGraphicFramePr>
            <a:graphicFrameLocks noChangeAspect="1"/>
          </p:cNvGraphicFramePr>
          <p:nvPr/>
        </p:nvGraphicFramePr>
        <p:xfrm>
          <a:off x="3126900" y="3850912"/>
          <a:ext cx="1219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1" name="Equation" r:id="rId25" imgW="29260800" imgH="20116800" progId="Equation.DSMT4">
                  <p:embed/>
                </p:oleObj>
              </mc:Choice>
              <mc:Fallback>
                <p:oleObj name="Equation" r:id="rId25" imgW="29260800" imgH="20116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6900" y="3850912"/>
                        <a:ext cx="1219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8"/>
          <p:cNvGraphicFramePr>
            <a:graphicFrameLocks noChangeAspect="1"/>
          </p:cNvGraphicFramePr>
          <p:nvPr/>
        </p:nvGraphicFramePr>
        <p:xfrm>
          <a:off x="4466750" y="3825512"/>
          <a:ext cx="825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" name="Equation" r:id="rId27" imgW="19812000" imgH="21945600" progId="Equation.DSMT4">
                  <p:embed/>
                </p:oleObj>
              </mc:Choice>
              <mc:Fallback>
                <p:oleObj name="Equation" r:id="rId27" imgW="19812000" imgH="21945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6750" y="3825512"/>
                        <a:ext cx="825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9"/>
          <p:cNvGraphicFramePr>
            <a:graphicFrameLocks noChangeAspect="1"/>
          </p:cNvGraphicFramePr>
          <p:nvPr/>
        </p:nvGraphicFramePr>
        <p:xfrm>
          <a:off x="5501800" y="4041412"/>
          <a:ext cx="1714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3" name="Equation" r:id="rId29" imgW="41148000" imgH="11887200" progId="Equation.DSMT4">
                  <p:embed/>
                </p:oleObj>
              </mc:Choice>
              <mc:Fallback>
                <p:oleObj name="Equation" r:id="rId29" imgW="41148000" imgH="11887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800" y="4041412"/>
                        <a:ext cx="17145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" name="Group 20"/>
          <p:cNvGrpSpPr/>
          <p:nvPr/>
        </p:nvGrpSpPr>
        <p:grpSpPr bwMode="auto">
          <a:xfrm>
            <a:off x="1086660" y="4900264"/>
            <a:ext cx="1841500" cy="944562"/>
            <a:chOff x="856" y="2813"/>
            <a:chExt cx="1160" cy="595"/>
          </a:xfrm>
        </p:grpSpPr>
        <p:graphicFrame>
          <p:nvGraphicFramePr>
            <p:cNvPr id="107" name="Object 21"/>
            <p:cNvGraphicFramePr>
              <a:graphicFrameLocks noChangeAspect="1"/>
            </p:cNvGraphicFramePr>
            <p:nvPr/>
          </p:nvGraphicFramePr>
          <p:xfrm>
            <a:off x="856" y="2813"/>
            <a:ext cx="113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64" name="Equation" r:id="rId31" imgW="43281600" imgH="19812000" progId="Equation.DSMT4">
                    <p:embed/>
                  </p:oleObj>
                </mc:Choice>
                <mc:Fallback>
                  <p:oleObj name="Equation" r:id="rId31" imgW="43281600" imgH="198120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813"/>
                          <a:ext cx="1136" cy="52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8" name="Group 22"/>
            <p:cNvGrpSpPr/>
            <p:nvPr/>
          </p:nvGrpSpPr>
          <p:grpSpPr bwMode="auto">
            <a:xfrm>
              <a:off x="1568" y="3105"/>
              <a:ext cx="448" cy="303"/>
              <a:chOff x="2656" y="2008"/>
              <a:chExt cx="448" cy="303"/>
            </a:xfrm>
          </p:grpSpPr>
          <p:graphicFrame>
            <p:nvGraphicFramePr>
              <p:cNvPr id="109" name="Object 23"/>
              <p:cNvGraphicFramePr>
                <a:graphicFrameLocks noChangeAspect="1"/>
              </p:cNvGraphicFramePr>
              <p:nvPr/>
            </p:nvGraphicFramePr>
            <p:xfrm>
              <a:off x="2656" y="2008"/>
              <a:ext cx="44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65" name="Equation" r:id="rId33" imgW="17068800" imgH="11582400" progId="Equation.DSMT4">
                      <p:embed/>
                    </p:oleObj>
                  </mc:Choice>
                  <mc:Fallback>
                    <p:oleObj name="Equation" r:id="rId33" imgW="17068800" imgH="11582400" progId="Equation.DSMT4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6" y="2008"/>
                            <a:ext cx="44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0" name="Line 24"/>
              <p:cNvSpPr>
                <a:spLocks noChangeShapeType="1"/>
              </p:cNvSpPr>
              <p:nvPr/>
            </p:nvSpPr>
            <p:spPr bwMode="auto">
              <a:xfrm>
                <a:off x="2688" y="201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graphicFrame>
        <p:nvGraphicFramePr>
          <p:cNvPr id="111" name="Object 25"/>
          <p:cNvGraphicFramePr>
            <a:graphicFrameLocks noChangeAspect="1"/>
          </p:cNvGraphicFramePr>
          <p:nvPr/>
        </p:nvGraphicFramePr>
        <p:xfrm>
          <a:off x="3182160" y="4847876"/>
          <a:ext cx="1155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6" name="Equation" r:id="rId35" imgW="27736800" imgH="20116800" progId="Equation.DSMT4">
                  <p:embed/>
                </p:oleObj>
              </mc:Choice>
              <mc:Fallback>
                <p:oleObj name="Equation" r:id="rId35" imgW="27736800" imgH="20116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160" y="4847876"/>
                        <a:ext cx="11557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26"/>
          <p:cNvGraphicFramePr>
            <a:graphicFrameLocks noChangeAspect="1"/>
          </p:cNvGraphicFramePr>
          <p:nvPr/>
        </p:nvGraphicFramePr>
        <p:xfrm>
          <a:off x="5447523" y="5082826"/>
          <a:ext cx="25273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7" name="Equation" r:id="rId37" imgW="60655200" imgH="10363200" progId="Equation.DSMT4">
                  <p:embed/>
                </p:oleObj>
              </mc:Choice>
              <mc:Fallback>
                <p:oleObj name="Equation" r:id="rId37" imgW="60655200" imgH="103632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7523" y="5082826"/>
                        <a:ext cx="25273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28"/>
          <p:cNvGraphicFramePr>
            <a:graphicFrameLocks noChangeAspect="1"/>
          </p:cNvGraphicFramePr>
          <p:nvPr/>
        </p:nvGraphicFramePr>
        <p:xfrm>
          <a:off x="2696065" y="5865865"/>
          <a:ext cx="3835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8" name="Equation" r:id="rId39" imgW="92049600" imgH="11887200" progId="Equation.DSMT4">
                  <p:embed/>
                </p:oleObj>
              </mc:Choice>
              <mc:Fallback>
                <p:oleObj name="Equation" r:id="rId39" imgW="92049600" imgH="1188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065" y="5865865"/>
                        <a:ext cx="3835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29"/>
          <p:cNvGraphicFramePr>
            <a:graphicFrameLocks noChangeAspect="1"/>
          </p:cNvGraphicFramePr>
          <p:nvPr/>
        </p:nvGraphicFramePr>
        <p:xfrm>
          <a:off x="4407710" y="4885976"/>
          <a:ext cx="787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9" name="Equation" r:id="rId41" imgW="18897600" imgH="19812000" progId="Equation.DSMT4">
                  <p:embed/>
                </p:oleObj>
              </mc:Choice>
              <mc:Fallback>
                <p:oleObj name="Equation" r:id="rId41" imgW="18897600" imgH="198120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7710" y="4885976"/>
                        <a:ext cx="787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474669" y="1706446"/>
            <a:ext cx="3528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如上求得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对象 115"/>
          <p:cNvGraphicFramePr>
            <a:graphicFrameLocks noChangeAspect="1"/>
          </p:cNvGraphicFramePr>
          <p:nvPr/>
        </p:nvGraphicFramePr>
        <p:xfrm>
          <a:off x="2967076" y="1593670"/>
          <a:ext cx="165258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0" name="Equation" r:id="rId43" imgW="1929130" imgH="802640" progId="Equation.DSMT4">
                  <p:embed/>
                </p:oleObj>
              </mc:Choice>
              <mc:Fallback>
                <p:oleObj name="Equation" r:id="rId43" imgW="1929130" imgH="80264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076" y="1593670"/>
                        <a:ext cx="1652588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30"/>
          <p:cNvSpPr txBox="1"/>
          <p:nvPr/>
        </p:nvSpPr>
        <p:spPr bwMode="auto">
          <a:xfrm>
            <a:off x="668835" y="5905553"/>
            <a:ext cx="2615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31"/>
          <p:cNvSpPr txBox="1"/>
          <p:nvPr/>
        </p:nvSpPr>
        <p:spPr bwMode="auto">
          <a:xfrm>
            <a:off x="1390154" y="2201748"/>
            <a:ext cx="5064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的坐标为（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9" name="对象 118"/>
          <p:cNvGraphicFramePr>
            <a:graphicFrameLocks noChangeAspect="1"/>
          </p:cNvGraphicFramePr>
          <p:nvPr/>
        </p:nvGraphicFramePr>
        <p:xfrm>
          <a:off x="3168665" y="6362330"/>
          <a:ext cx="5270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71" name="Equation" r:id="rId45" imgW="12496800" imgH="11277600" progId="Equation.DSMT4">
                  <p:embed/>
                </p:oleObj>
              </mc:Choice>
              <mc:Fallback>
                <p:oleObj name="Equation" r:id="rId45" imgW="12496800" imgH="11277600" progId="Equation.DSMT4">
                  <p:embed/>
                  <p:pic>
                    <p:nvPicPr>
                      <p:cNvPr id="0" name="对象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65" y="6362330"/>
                        <a:ext cx="52705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/>
        </p:nvSpPr>
        <p:spPr>
          <a:xfrm>
            <a:off x="13538" y="66032"/>
            <a:ext cx="2883376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利用坐标作向量的线性运算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0" grpId="0" animBg="1"/>
      <p:bldP spid="54" grpId="0" autoUpdateAnimBg="0" build="p"/>
      <p:bldP spid="115" grpId="0" autoUpdateAnimBg="0" build="p"/>
      <p:bldP spid="117" grpId="0"/>
      <p:bldP spid="1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-2636" y="428626"/>
            <a:ext cx="1624163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6.1.1</a:t>
            </a:r>
            <a:endParaRPr lang="en-US" altLang="zh-CN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TextBox 2"/>
          <p:cNvSpPr txBox="1"/>
          <p:nvPr/>
        </p:nvSpPr>
        <p:spPr bwMode="auto">
          <a:xfrm>
            <a:off x="377184" y="92930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给定点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1622840" y="1005160"/>
          <a:ext cx="17065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6" name="Equation" r:id="rId1" imgW="41148000" imgH="9448800" progId="Equation.DSMT4">
                  <p:embed/>
                </p:oleObj>
              </mc:Choice>
              <mc:Fallback>
                <p:oleObj name="Equation" r:id="rId1" imgW="41148000" imgH="9448800" progId="Equation.DSMT4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840" y="1005160"/>
                        <a:ext cx="1706562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5"/>
          <p:cNvSpPr txBox="1"/>
          <p:nvPr/>
        </p:nvSpPr>
        <p:spPr bwMode="auto">
          <a:xfrm>
            <a:off x="736738" y="1412401"/>
            <a:ext cx="42963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轴的对称点为</a:t>
            </a:r>
            <a:r>
              <a:rPr kumimoji="1"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"/>
          <p:cNvSpPr txBox="1"/>
          <p:nvPr/>
        </p:nvSpPr>
        <p:spPr bwMode="auto">
          <a:xfrm>
            <a:off x="736738" y="1975742"/>
            <a:ext cx="5040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平面的对称点为</a:t>
            </a:r>
            <a:r>
              <a:rPr kumimoji="1"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kumimoji="1"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7"/>
          <p:cNvSpPr txBox="1"/>
          <p:nvPr/>
        </p:nvSpPr>
        <p:spPr bwMode="auto">
          <a:xfrm>
            <a:off x="3412091" y="949764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8"/>
          <p:cNvSpPr txBox="1"/>
          <p:nvPr/>
        </p:nvSpPr>
        <p:spPr bwMode="auto">
          <a:xfrm>
            <a:off x="736738" y="2539083"/>
            <a:ext cx="4527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关于原点的对称点为</a:t>
            </a:r>
            <a:r>
              <a:rPr kumimoji="1"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kumimoji="1"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9"/>
          <p:cNvSpPr txBox="1"/>
          <p:nvPr/>
        </p:nvSpPr>
        <p:spPr bwMode="auto">
          <a:xfrm>
            <a:off x="736738" y="3102423"/>
            <a:ext cx="54505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关于点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1, 0, 1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的对称点为</a:t>
            </a:r>
            <a:r>
              <a:rPr kumimoji="1"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kumimoji="1"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10"/>
          <p:cNvSpPr txBox="1"/>
          <p:nvPr/>
        </p:nvSpPr>
        <p:spPr bwMode="auto">
          <a:xfrm>
            <a:off x="736257" y="366560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11"/>
          <p:cNvSpPr txBox="1"/>
          <p:nvPr/>
        </p:nvSpPr>
        <p:spPr bwMode="auto">
          <a:xfrm>
            <a:off x="377184" y="4188825"/>
            <a:ext cx="723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3" name="对象 82"/>
          <p:cNvGraphicFramePr>
            <a:graphicFrameLocks noChangeAspect="1"/>
          </p:cNvGraphicFramePr>
          <p:nvPr/>
        </p:nvGraphicFramePr>
        <p:xfrm>
          <a:off x="1198727" y="4256760"/>
          <a:ext cx="1708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7" name="Equation" r:id="rId3" imgW="41148000" imgH="9448800" progId="Equation.DSMT4">
                  <p:embed/>
                </p:oleObj>
              </mc:Choice>
              <mc:Fallback>
                <p:oleObj name="Equation" r:id="rId3" imgW="41148000" imgH="94488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727" y="4256760"/>
                        <a:ext cx="17081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/>
        </p:nvGraphicFramePr>
        <p:xfrm>
          <a:off x="2979816" y="4256760"/>
          <a:ext cx="1849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8" name="Equation" r:id="rId5" imgW="44196000" imgH="9448800" progId="Equation.DSMT4">
                  <p:embed/>
                </p:oleObj>
              </mc:Choice>
              <mc:Fallback>
                <p:oleObj name="Equation" r:id="rId5" imgW="44196000" imgH="944880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816" y="4256760"/>
                        <a:ext cx="184943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/>
          <p:cNvGraphicFramePr>
            <a:graphicFrameLocks noChangeAspect="1"/>
          </p:cNvGraphicFramePr>
          <p:nvPr/>
        </p:nvGraphicFramePr>
        <p:xfrm>
          <a:off x="4924033" y="4198022"/>
          <a:ext cx="2451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9" name="Equation" r:id="rId7" imgW="58826400" imgH="11887200" progId="Equation.DSMT4">
                  <p:embed/>
                </p:oleObj>
              </mc:Choice>
              <mc:Fallback>
                <p:oleObj name="Equation" r:id="rId7" imgW="58826400" imgH="11887200" progId="Equation.DSMT4">
                  <p:embed/>
                  <p:pic>
                    <p:nvPicPr>
                      <p:cNvPr id="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033" y="4198022"/>
                        <a:ext cx="24511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7516321" y="4197695"/>
          <a:ext cx="14366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0" name="Equation" r:id="rId9" imgW="34137600" imgH="12192000" progId="Equation.DSMT4">
                  <p:embed/>
                </p:oleObj>
              </mc:Choice>
              <mc:Fallback>
                <p:oleObj name="Equation" r:id="rId9" imgW="34137600" imgH="12192000" progId="Equation.DSMT4">
                  <p:embed/>
                  <p:pic>
                    <p:nvPicPr>
                      <p:cNvPr id="0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6321" y="4197695"/>
                        <a:ext cx="1436687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TextBox 20"/>
          <p:cNvSpPr txBox="1"/>
          <p:nvPr/>
        </p:nvSpPr>
        <p:spPr bwMode="auto">
          <a:xfrm>
            <a:off x="736257" y="471204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 Box 24"/>
          <p:cNvSpPr txBox="1">
            <a:spLocks noChangeArrowheads="1"/>
          </p:cNvSpPr>
          <p:nvPr/>
        </p:nvSpPr>
        <p:spPr bwMode="auto">
          <a:xfrm>
            <a:off x="392365" y="5213573"/>
            <a:ext cx="86361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求与点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1,0,0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0,1,0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等距离之点的轨迹方程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23"/>
          <p:cNvSpPr txBox="1"/>
          <p:nvPr/>
        </p:nvSpPr>
        <p:spPr bwMode="auto">
          <a:xfrm>
            <a:off x="736257" y="5736793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1" name="对象 100"/>
          <p:cNvGraphicFramePr>
            <a:graphicFrameLocks noChangeAspect="1"/>
          </p:cNvGraphicFramePr>
          <p:nvPr/>
        </p:nvGraphicFramePr>
        <p:xfrm>
          <a:off x="1926291" y="5825511"/>
          <a:ext cx="13414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1" name="Equation" r:id="rId11" imgW="32308800" imgH="9448800" progId="Equation.DSMT4">
                  <p:embed/>
                </p:oleObj>
              </mc:Choice>
              <mc:Fallback>
                <p:oleObj name="Equation" r:id="rId11" imgW="32308800" imgH="9448800" progId="Equation.DSMT4">
                  <p:embed/>
                  <p:pic>
                    <p:nvPicPr>
                      <p:cNvPr id="0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291" y="5825511"/>
                        <a:ext cx="13414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对象 119"/>
          <p:cNvGraphicFramePr>
            <a:graphicFrameLocks noChangeAspect="1"/>
          </p:cNvGraphicFramePr>
          <p:nvPr/>
        </p:nvGraphicFramePr>
        <p:xfrm>
          <a:off x="3658312" y="1433360"/>
          <a:ext cx="124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2" name="Equation" r:id="rId13" imgW="29870400" imgH="10363200" progId="Equation.DSMT4">
                  <p:embed/>
                </p:oleObj>
              </mc:Choice>
              <mc:Fallback>
                <p:oleObj name="Equation" r:id="rId13" imgW="29870400" imgH="103632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312" y="1433360"/>
                        <a:ext cx="1244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对象 120"/>
          <p:cNvGraphicFramePr>
            <a:graphicFrameLocks noChangeAspect="1"/>
          </p:cNvGraphicFramePr>
          <p:nvPr/>
        </p:nvGraphicFramePr>
        <p:xfrm>
          <a:off x="4297350" y="1936767"/>
          <a:ext cx="1479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3" name="Equation" r:id="rId15" imgW="35356800" imgH="10363200" progId="Equation.DSMT4">
                  <p:embed/>
                </p:oleObj>
              </mc:Choice>
              <mc:Fallback>
                <p:oleObj name="Equation" r:id="rId15" imgW="35356800" imgH="10363200" progId="Equation.DSMT4">
                  <p:embed/>
                  <p:pic>
                    <p:nvPicPr>
                      <p:cNvPr id="0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350" y="1936767"/>
                        <a:ext cx="14795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对象 121"/>
          <p:cNvGraphicFramePr>
            <a:graphicFrameLocks noChangeAspect="1"/>
          </p:cNvGraphicFramePr>
          <p:nvPr/>
        </p:nvGraphicFramePr>
        <p:xfrm>
          <a:off x="3831430" y="2490707"/>
          <a:ext cx="1481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4" name="Equation" r:id="rId17" imgW="35356800" imgH="10363200" progId="Equation.DSMT4">
                  <p:embed/>
                </p:oleObj>
              </mc:Choice>
              <mc:Fallback>
                <p:oleObj name="Equation" r:id="rId17" imgW="35356800" imgH="10363200" progId="Equation.DSMT4">
                  <p:embed/>
                  <p:pic>
                    <p:nvPicPr>
                      <p:cNvPr id="0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430" y="2490707"/>
                        <a:ext cx="148113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对象 122"/>
          <p:cNvGraphicFramePr>
            <a:graphicFrameLocks noChangeAspect="1"/>
          </p:cNvGraphicFramePr>
          <p:nvPr/>
        </p:nvGraphicFramePr>
        <p:xfrm>
          <a:off x="4718843" y="3139580"/>
          <a:ext cx="11874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5" name="Equation" r:id="rId19" imgW="28651200" imgH="9448800" progId="Equation.DSMT4">
                  <p:embed/>
                </p:oleObj>
              </mc:Choice>
              <mc:Fallback>
                <p:oleObj name="Equation" r:id="rId19" imgW="28651200" imgH="944880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843" y="3139580"/>
                        <a:ext cx="11874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对象 123"/>
          <p:cNvGraphicFramePr>
            <a:graphicFrameLocks noChangeAspect="1"/>
          </p:cNvGraphicFramePr>
          <p:nvPr/>
        </p:nvGraphicFramePr>
        <p:xfrm>
          <a:off x="6076161" y="3927215"/>
          <a:ext cx="1409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6" name="Equation" r:id="rId21" imgW="33832800" imgH="9448800" progId="Equation.DSMT4">
                  <p:embed/>
                </p:oleObj>
              </mc:Choice>
              <mc:Fallback>
                <p:oleObj name="Equation" r:id="rId21" imgW="33832800" imgH="9448800" progId="Equation.DSMT4">
                  <p:embed/>
                  <p:pic>
                    <p:nvPicPr>
                      <p:cNvPr id="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161" y="3927215"/>
                        <a:ext cx="14097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对象 124"/>
          <p:cNvGraphicFramePr>
            <a:graphicFrameLocks noChangeAspect="1"/>
          </p:cNvGraphicFramePr>
          <p:nvPr/>
        </p:nvGraphicFramePr>
        <p:xfrm>
          <a:off x="8263885" y="4104731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7" name="Equation" r:id="rId23" imgW="10972800" imgH="10668000" progId="Equation.DSMT4">
                  <p:embed/>
                </p:oleObj>
              </mc:Choice>
              <mc:Fallback>
                <p:oleObj name="Equation" r:id="rId23" imgW="10972800" imgH="10668000" progId="Equation.DSMT4">
                  <p:embed/>
                  <p:pic>
                    <p:nvPicPr>
                      <p:cNvPr id="0" name="对象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3885" y="4104731"/>
                        <a:ext cx="4572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" name="TextBox 37"/>
          <p:cNvSpPr txBox="1"/>
          <p:nvPr/>
        </p:nvSpPr>
        <p:spPr bwMode="auto">
          <a:xfrm>
            <a:off x="3369830" y="5747694"/>
            <a:ext cx="1184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是平面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8" grpId="0"/>
      <p:bldP spid="98" grpId="0"/>
      <p:bldP spid="100" grpId="0"/>
      <p:bldP spid="1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2152157" y="1551530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向量的数量积和向量积</a:t>
            </a:r>
            <a:endParaRPr lang="zh-CN" altLang="en-US" sz="3300" spc="7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  <a:endParaRPr lang="zh-CN" altLang="en-US" sz="2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5" name="Text Box 5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2157630" y="3555057"/>
            <a:ext cx="6303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掌握向量的数量积、向量积。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157630" y="4237985"/>
            <a:ext cx="601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掌握利用向量的坐标计算一个向量在另一个向量上的投影。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428626"/>
            <a:ext cx="384678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一．两向量的数量积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4012" y="1167039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Group 2"/>
          <p:cNvGrpSpPr/>
          <p:nvPr/>
        </p:nvGrpSpPr>
        <p:grpSpPr bwMode="auto">
          <a:xfrm>
            <a:off x="5775116" y="3122643"/>
            <a:ext cx="609600" cy="908050"/>
            <a:chOff x="3600" y="2448"/>
            <a:chExt cx="384" cy="572"/>
          </a:xfrm>
        </p:grpSpPr>
        <p:sp>
          <p:nvSpPr>
            <p:cNvPr id="20" name="Rectangle 3"/>
            <p:cNvSpPr>
              <a:spLocks noChangeArrowheads="1"/>
            </p:cNvSpPr>
            <p:nvPr/>
          </p:nvSpPr>
          <p:spPr bwMode="auto">
            <a:xfrm>
              <a:off x="3600" y="2448"/>
              <a:ext cx="384" cy="288"/>
            </a:xfrm>
            <a:prstGeom prst="rect">
              <a:avLst/>
            </a:prstGeom>
            <a:solidFill>
              <a:srgbClr val="6666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4"/>
            <p:cNvSpPr>
              <a:spLocks noChangeShapeType="1"/>
            </p:cNvSpPr>
            <p:nvPr/>
          </p:nvSpPr>
          <p:spPr bwMode="auto">
            <a:xfrm>
              <a:off x="3792" y="268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5"/>
            <p:cNvGraphicFramePr>
              <a:graphicFrameLocks noChangeAspect="1"/>
            </p:cNvGraphicFramePr>
            <p:nvPr/>
          </p:nvGraphicFramePr>
          <p:xfrm>
            <a:off x="3678" y="2748"/>
            <a:ext cx="30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36" name="Equation" r:id="rId1" imgW="11582400" imgH="10363200" progId="Equation.DSMT4">
                    <p:embed/>
                  </p:oleObj>
                </mc:Choice>
                <mc:Fallback>
                  <p:oleObj name="Equation" r:id="rId1" imgW="11582400" imgH="1036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" y="2748"/>
                          <a:ext cx="30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863846" y="1238434"/>
            <a:ext cx="2608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沿与力夹角为</a:t>
            </a:r>
            <a:endParaRPr kumimoji="1"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6800984" y="1325947"/>
          <a:ext cx="241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7" name="Equation" r:id="rId3" imgW="5791200" imgH="9448800" progId="Equation.DSMT4">
                  <p:embed/>
                </p:oleObj>
              </mc:Choice>
              <mc:Fallback>
                <p:oleObj name="Equation" r:id="rId3" imgW="5791200" imgH="944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984" y="1325947"/>
                        <a:ext cx="241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6983460" y="1232016"/>
            <a:ext cx="1995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的直线移动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 flipV="1">
            <a:off x="6079916" y="2741643"/>
            <a:ext cx="990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>
            <a:off x="6079916" y="3579843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c 12"/>
          <p:cNvSpPr/>
          <p:nvPr/>
        </p:nvSpPr>
        <p:spPr bwMode="auto">
          <a:xfrm>
            <a:off x="5851316" y="3125818"/>
            <a:ext cx="730250" cy="454025"/>
          </a:xfrm>
          <a:custGeom>
            <a:avLst/>
            <a:gdLst>
              <a:gd name="G0" fmla="+- 0 0 0"/>
              <a:gd name="G1" fmla="+- 13462 0 0"/>
              <a:gd name="G2" fmla="+- 21600 0 0"/>
              <a:gd name="T0" fmla="*/ 16892 w 21600"/>
              <a:gd name="T1" fmla="*/ 0 h 13462"/>
              <a:gd name="T2" fmla="*/ 21600 w 21600"/>
              <a:gd name="T3" fmla="*/ 13462 h 13462"/>
              <a:gd name="T4" fmla="*/ 0 w 21600"/>
              <a:gd name="T5" fmla="*/ 13462 h 13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3462" fill="none" extrusionOk="0">
                <a:moveTo>
                  <a:pt x="16891" y="0"/>
                </a:moveTo>
                <a:cubicBezTo>
                  <a:pt x="19940" y="3824"/>
                  <a:pt x="21600" y="8571"/>
                  <a:pt x="21600" y="13462"/>
                </a:cubicBezTo>
              </a:path>
              <a:path w="21600" h="13462" stroke="0" extrusionOk="0">
                <a:moveTo>
                  <a:pt x="16891" y="0"/>
                </a:moveTo>
                <a:cubicBezTo>
                  <a:pt x="19940" y="3824"/>
                  <a:pt x="21600" y="8571"/>
                  <a:pt x="21600" y="13462"/>
                </a:cubicBezTo>
                <a:lnTo>
                  <a:pt x="0" y="13462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Object 13"/>
          <p:cNvGraphicFramePr>
            <a:graphicFrameLocks noChangeAspect="1"/>
          </p:cNvGraphicFramePr>
          <p:nvPr/>
        </p:nvGraphicFramePr>
        <p:xfrm>
          <a:off x="6659353" y="3186143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8" name="Equation" r:id="rId5" imgW="278765" imgH="368300" progId="Equation.3">
                  <p:embed/>
                </p:oleObj>
              </mc:Choice>
              <mc:Fallback>
                <p:oleObj name="Equation" r:id="rId5" imgW="278765" imgH="368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353" y="3186143"/>
                        <a:ext cx="241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4"/>
          <p:cNvGraphicFramePr>
            <a:graphicFrameLocks noChangeAspect="1"/>
          </p:cNvGraphicFramePr>
          <p:nvPr/>
        </p:nvGraphicFramePr>
        <p:xfrm>
          <a:off x="5843388" y="1921214"/>
          <a:ext cx="635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9" name="Equation" r:id="rId7" imgW="15240000" imgH="7315200" progId="Equation.DSMT4">
                  <p:embed/>
                </p:oleObj>
              </mc:Choice>
              <mc:Fallback>
                <p:oleObj name="Equation" r:id="rId7" imgW="15240000" imgH="7315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388" y="1921214"/>
                        <a:ext cx="6350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957053" y="3308918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anose="02020603050405020304" pitchFamily="18" charset="0"/>
              </a:rPr>
              <a:t>设向量</a:t>
            </a:r>
            <a:endParaRPr kumimoji="1" lang="zh-CN" altLang="en-US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2785853" y="3308918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anose="02020603050405020304" pitchFamily="18" charset="0"/>
              </a:rPr>
              <a:t>的夹角为</a:t>
            </a:r>
            <a:r>
              <a:rPr kumimoji="1" lang="zh-CN" altLang="en-US" sz="2400" b="1" i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en-US" altLang="zh-CN" sz="2400" b="1" i="1" dirty="0"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endParaRPr kumimoji="1" lang="en-US" altLang="zh-CN" sz="2400" b="1" i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4432538" y="3315267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anose="02020603050405020304" pitchFamily="18" charset="0"/>
              </a:rPr>
              <a:t>称</a:t>
            </a:r>
            <a:endParaRPr kumimoji="1" lang="zh-CN" altLang="en-US" sz="2400" b="1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8" name="Group 19"/>
          <p:cNvGrpSpPr/>
          <p:nvPr/>
        </p:nvGrpSpPr>
        <p:grpSpPr bwMode="auto">
          <a:xfrm>
            <a:off x="3395453" y="3816918"/>
            <a:ext cx="1295400" cy="609600"/>
            <a:chOff x="2496" y="576"/>
            <a:chExt cx="816" cy="384"/>
          </a:xfrm>
        </p:grpSpPr>
        <p:sp>
          <p:nvSpPr>
            <p:cNvPr id="39" name="Text Box 20"/>
            <p:cNvSpPr txBox="1">
              <a:spLocks noChangeArrowheads="1"/>
            </p:cNvSpPr>
            <p:nvPr/>
          </p:nvSpPr>
          <p:spPr bwMode="auto">
            <a:xfrm>
              <a:off x="2496" y="576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记作</a:t>
              </a:r>
              <a:endPara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Line 21"/>
            <p:cNvSpPr>
              <a:spLocks noChangeShapeType="1"/>
            </p:cNvSpPr>
            <p:nvPr/>
          </p:nvSpPr>
          <p:spPr bwMode="auto">
            <a:xfrm>
              <a:off x="2496" y="91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22"/>
            <p:cNvSpPr>
              <a:spLocks noChangeShapeType="1"/>
            </p:cNvSpPr>
            <p:nvPr/>
          </p:nvSpPr>
          <p:spPr bwMode="auto">
            <a:xfrm>
              <a:off x="2496" y="96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786125" y="5110731"/>
            <a:ext cx="139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数量积</a:t>
            </a:r>
            <a:endParaRPr kumimoji="1"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2785853" y="5153655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点积，内积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 .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Rectangle 25"/>
          <p:cNvSpPr>
            <a:spLocks noChangeArrowheads="1"/>
          </p:cNvSpPr>
          <p:nvPr/>
        </p:nvSpPr>
        <p:spPr bwMode="auto">
          <a:xfrm>
            <a:off x="6537116" y="4341843"/>
            <a:ext cx="1600200" cy="609600"/>
          </a:xfrm>
          <a:prstGeom prst="rect">
            <a:avLst/>
          </a:prstGeom>
          <a:solidFill>
            <a:srgbClr val="003399"/>
          </a:solidFill>
          <a:ln w="9525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26"/>
          <p:cNvGrpSpPr/>
          <p:nvPr/>
        </p:nvGrpSpPr>
        <p:grpSpPr bwMode="auto">
          <a:xfrm>
            <a:off x="591955" y="1228512"/>
            <a:ext cx="5516563" cy="461963"/>
            <a:chOff x="340" y="768"/>
            <a:chExt cx="3475" cy="291"/>
          </a:xfrm>
        </p:grpSpPr>
        <p:sp>
          <p:nvSpPr>
            <p:cNvPr id="46" name="Text Box 27"/>
            <p:cNvSpPr txBox="1">
              <a:spLocks noChangeArrowheads="1"/>
            </p:cNvSpPr>
            <p:nvPr/>
          </p:nvSpPr>
          <p:spPr bwMode="auto">
            <a:xfrm>
              <a:off x="340" y="768"/>
              <a:ext cx="34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引例</a:t>
              </a:r>
              <a:r>
                <a:rPr kumimoji="1" lang="en-US" altLang="zh-CN" sz="2400" b="1" dirty="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.</a:t>
              </a:r>
              <a:r>
                <a:rPr kumimoji="1"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设一物体在常力</a:t>
              </a:r>
              <a:r>
                <a:rPr kumimoji="1" lang="en-US" altLang="zh-CN" sz="2400" b="1" i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F </a:t>
              </a:r>
              <a:r>
                <a:rPr kumimoji="1"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作用下</a:t>
              </a:r>
              <a:r>
                <a:rPr kumimoji="1"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, </a:t>
              </a:r>
              <a:endPara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28"/>
            <p:cNvSpPr>
              <a:spLocks noChangeShapeType="1"/>
            </p:cNvSpPr>
            <p:nvPr/>
          </p:nvSpPr>
          <p:spPr bwMode="auto">
            <a:xfrm>
              <a:off x="2234" y="839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29"/>
          <p:cNvGrpSpPr/>
          <p:nvPr/>
        </p:nvGrpSpPr>
        <p:grpSpPr bwMode="auto">
          <a:xfrm>
            <a:off x="7064155" y="2551143"/>
            <a:ext cx="317499" cy="381000"/>
            <a:chOff x="4412" y="2088"/>
            <a:chExt cx="200" cy="240"/>
          </a:xfrm>
        </p:grpSpPr>
        <p:graphicFrame>
          <p:nvGraphicFramePr>
            <p:cNvPr id="49" name="Object 30"/>
            <p:cNvGraphicFramePr>
              <a:graphicFrameLocks noChangeAspect="1"/>
            </p:cNvGraphicFramePr>
            <p:nvPr/>
          </p:nvGraphicFramePr>
          <p:xfrm>
            <a:off x="4412" y="2088"/>
            <a:ext cx="20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0" name="Equation" r:id="rId9" imgW="7620000" imgH="9144000" progId="Equation.DSMT4">
                    <p:embed/>
                  </p:oleObj>
                </mc:Choice>
                <mc:Fallback>
                  <p:oleObj name="Equation" r:id="rId9" imgW="7620000" imgH="91440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2" y="2088"/>
                          <a:ext cx="20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Line 31"/>
            <p:cNvSpPr>
              <a:spLocks noChangeShapeType="1"/>
            </p:cNvSpPr>
            <p:nvPr/>
          </p:nvSpPr>
          <p:spPr bwMode="auto">
            <a:xfrm>
              <a:off x="4464" y="209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32"/>
          <p:cNvGrpSpPr/>
          <p:nvPr/>
        </p:nvGrpSpPr>
        <p:grpSpPr bwMode="auto">
          <a:xfrm>
            <a:off x="1435287" y="1790181"/>
            <a:ext cx="1998663" cy="461963"/>
            <a:chOff x="1440" y="1161"/>
            <a:chExt cx="1259" cy="291"/>
          </a:xfrm>
        </p:grpSpPr>
        <p:sp>
          <p:nvSpPr>
            <p:cNvPr id="53" name="Text Box 33"/>
            <p:cNvSpPr txBox="1">
              <a:spLocks noChangeArrowheads="1"/>
            </p:cNvSpPr>
            <p:nvPr/>
          </p:nvSpPr>
          <p:spPr bwMode="auto">
            <a:xfrm>
              <a:off x="1440" y="1161"/>
              <a:ext cx="125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位移为 </a:t>
              </a:r>
              <a:r>
                <a:rPr kumimoji="1" lang="en-US" altLang="zh-CN" sz="2400" b="1" i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1"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 ,</a:t>
              </a:r>
              <a:endPara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Line 34"/>
            <p:cNvSpPr>
              <a:spLocks noChangeShapeType="1"/>
            </p:cNvSpPr>
            <p:nvPr/>
          </p:nvSpPr>
          <p:spPr bwMode="auto">
            <a:xfrm>
              <a:off x="2166" y="12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35"/>
          <p:cNvGrpSpPr/>
          <p:nvPr/>
        </p:nvGrpSpPr>
        <p:grpSpPr bwMode="auto">
          <a:xfrm>
            <a:off x="3060518" y="1805941"/>
            <a:ext cx="3048000" cy="461963"/>
            <a:chOff x="2496" y="1152"/>
            <a:chExt cx="1920" cy="291"/>
          </a:xfrm>
        </p:grpSpPr>
        <p:sp>
          <p:nvSpPr>
            <p:cNvPr id="56" name="Text Box 36"/>
            <p:cNvSpPr txBox="1">
              <a:spLocks noChangeArrowheads="1"/>
            </p:cNvSpPr>
            <p:nvPr/>
          </p:nvSpPr>
          <p:spPr bwMode="auto">
            <a:xfrm>
              <a:off x="2496" y="1152"/>
              <a:ext cx="19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则力</a:t>
              </a:r>
              <a:r>
                <a:rPr kumimoji="1" lang="en-US" altLang="zh-CN" sz="2400" b="1" i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所做的功为</a:t>
              </a:r>
              <a:endPara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Line 37"/>
            <p:cNvSpPr>
              <a:spLocks noChangeShapeType="1"/>
            </p:cNvSpPr>
            <p:nvPr/>
          </p:nvSpPr>
          <p:spPr bwMode="auto">
            <a:xfrm>
              <a:off x="2980" y="1231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38"/>
          <p:cNvGrpSpPr/>
          <p:nvPr/>
        </p:nvGrpSpPr>
        <p:grpSpPr bwMode="auto">
          <a:xfrm>
            <a:off x="6642529" y="1824377"/>
            <a:ext cx="1663700" cy="482600"/>
            <a:chOff x="1601" y="1573"/>
            <a:chExt cx="1048" cy="304"/>
          </a:xfrm>
        </p:grpSpPr>
        <p:graphicFrame>
          <p:nvGraphicFramePr>
            <p:cNvPr id="59" name="Object 39"/>
            <p:cNvGraphicFramePr>
              <a:graphicFrameLocks noChangeAspect="1"/>
            </p:cNvGraphicFramePr>
            <p:nvPr/>
          </p:nvGraphicFramePr>
          <p:xfrm>
            <a:off x="1601" y="1573"/>
            <a:ext cx="104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1" name="Equation" r:id="rId11" imgW="39928800" imgH="11582400" progId="Equation.DSMT4">
                    <p:embed/>
                  </p:oleObj>
                </mc:Choice>
                <mc:Fallback>
                  <p:oleObj name="Equation" r:id="rId11" imgW="39928800" imgH="11582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1" y="1573"/>
                          <a:ext cx="104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Line 40"/>
            <p:cNvSpPr>
              <a:spLocks noChangeShapeType="1"/>
            </p:cNvSpPr>
            <p:nvPr/>
          </p:nvSpPr>
          <p:spPr bwMode="auto">
            <a:xfrm>
              <a:off x="1707" y="1606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Group 41"/>
          <p:cNvGrpSpPr/>
          <p:nvPr/>
        </p:nvGrpSpPr>
        <p:grpSpPr bwMode="auto">
          <a:xfrm>
            <a:off x="6672053" y="4494243"/>
            <a:ext cx="1389063" cy="457200"/>
            <a:chOff x="4165" y="3312"/>
            <a:chExt cx="875" cy="288"/>
          </a:xfrm>
        </p:grpSpPr>
        <p:graphicFrame>
          <p:nvGraphicFramePr>
            <p:cNvPr id="62" name="Object 42"/>
            <p:cNvGraphicFramePr>
              <a:graphicFrameLocks noChangeAspect="1"/>
            </p:cNvGraphicFramePr>
            <p:nvPr/>
          </p:nvGraphicFramePr>
          <p:xfrm>
            <a:off x="4165" y="3351"/>
            <a:ext cx="87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2" name="Equation" r:id="rId13" imgW="1616710" imgH="457200" progId="Equation.3">
                    <p:embed/>
                  </p:oleObj>
                </mc:Choice>
                <mc:Fallback>
                  <p:oleObj name="Equation" r:id="rId13" imgW="1616710" imgH="4572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5" y="3351"/>
                          <a:ext cx="87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43"/>
            <p:cNvSpPr>
              <a:spLocks noChangeShapeType="1"/>
            </p:cNvSpPr>
            <p:nvPr/>
          </p:nvSpPr>
          <p:spPr bwMode="auto">
            <a:xfrm>
              <a:off x="4655" y="331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44"/>
          <p:cNvGrpSpPr/>
          <p:nvPr/>
        </p:nvGrpSpPr>
        <p:grpSpPr bwMode="auto">
          <a:xfrm>
            <a:off x="8061116" y="3122643"/>
            <a:ext cx="685800" cy="908050"/>
            <a:chOff x="5040" y="2448"/>
            <a:chExt cx="432" cy="572"/>
          </a:xfrm>
        </p:grpSpPr>
        <p:sp>
          <p:nvSpPr>
            <p:cNvPr id="65" name="Rectangle 45"/>
            <p:cNvSpPr>
              <a:spLocks noChangeArrowheads="1"/>
            </p:cNvSpPr>
            <p:nvPr/>
          </p:nvSpPr>
          <p:spPr bwMode="auto">
            <a:xfrm>
              <a:off x="5040" y="2448"/>
              <a:ext cx="384" cy="288"/>
            </a:xfrm>
            <a:prstGeom prst="rect">
              <a:avLst/>
            </a:prstGeom>
            <a:solidFill>
              <a:srgbClr val="666699">
                <a:alpha val="50000"/>
              </a:srgbClr>
            </a:solidFill>
            <a:ln w="9525">
              <a:solidFill>
                <a:schemeClr val="tx1"/>
              </a:solidFill>
              <a:prstDash val="dash"/>
              <a:miter lim="800000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6" name="Group 46"/>
            <p:cNvGrpSpPr/>
            <p:nvPr/>
          </p:nvGrpSpPr>
          <p:grpSpPr bwMode="auto">
            <a:xfrm>
              <a:off x="5146" y="2688"/>
              <a:ext cx="326" cy="332"/>
              <a:chOff x="5146" y="2688"/>
              <a:chExt cx="326" cy="332"/>
            </a:xfrm>
          </p:grpSpPr>
          <p:sp>
            <p:nvSpPr>
              <p:cNvPr id="67" name="Line 47"/>
              <p:cNvSpPr>
                <a:spLocks noChangeShapeType="1"/>
              </p:cNvSpPr>
              <p:nvPr/>
            </p:nvSpPr>
            <p:spPr bwMode="auto">
              <a:xfrm>
                <a:off x="5243" y="268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8" name="Object 48"/>
              <p:cNvGraphicFramePr>
                <a:graphicFrameLocks noChangeAspect="1"/>
              </p:cNvGraphicFramePr>
              <p:nvPr/>
            </p:nvGraphicFramePr>
            <p:xfrm>
              <a:off x="5146" y="2750"/>
              <a:ext cx="326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43" name="Equation" r:id="rId15" imgW="12496800" imgH="10363200" progId="Equation.DSMT4">
                      <p:embed/>
                    </p:oleObj>
                  </mc:Choice>
                  <mc:Fallback>
                    <p:oleObj name="Equation" r:id="rId15" imgW="12496800" imgH="10363200" progId="Equation.DSMT4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46" y="2750"/>
                            <a:ext cx="326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9" name="Group 49"/>
          <p:cNvGrpSpPr/>
          <p:nvPr/>
        </p:nvGrpSpPr>
        <p:grpSpPr bwMode="auto">
          <a:xfrm>
            <a:off x="4538457" y="4161406"/>
            <a:ext cx="611188" cy="436562"/>
            <a:chOff x="2928" y="2765"/>
            <a:chExt cx="385" cy="275"/>
          </a:xfrm>
        </p:grpSpPr>
        <p:graphicFrame>
          <p:nvGraphicFramePr>
            <p:cNvPr id="70" name="Object 50"/>
            <p:cNvGraphicFramePr>
              <a:graphicFrameLocks noChangeAspect="1"/>
            </p:cNvGraphicFramePr>
            <p:nvPr/>
          </p:nvGraphicFramePr>
          <p:xfrm>
            <a:off x="2948" y="2792"/>
            <a:ext cx="3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4" name="Equation" r:id="rId17" imgW="13716000" imgH="9448800" progId="Equation.DSMT4">
                    <p:embed/>
                  </p:oleObj>
                </mc:Choice>
                <mc:Fallback>
                  <p:oleObj name="Equation" r:id="rId17" imgW="13716000" imgH="9448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2792"/>
                          <a:ext cx="360" cy="248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Line 51"/>
            <p:cNvSpPr>
              <a:spLocks noChangeShapeType="1"/>
            </p:cNvSpPr>
            <p:nvPr/>
          </p:nvSpPr>
          <p:spPr bwMode="auto">
            <a:xfrm>
              <a:off x="2928" y="2784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52"/>
            <p:cNvSpPr>
              <a:spLocks noChangeShapeType="1"/>
            </p:cNvSpPr>
            <p:nvPr/>
          </p:nvSpPr>
          <p:spPr bwMode="auto">
            <a:xfrm>
              <a:off x="3168" y="2765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53"/>
          <p:cNvGrpSpPr/>
          <p:nvPr/>
        </p:nvGrpSpPr>
        <p:grpSpPr bwMode="auto">
          <a:xfrm>
            <a:off x="1725403" y="4159818"/>
            <a:ext cx="1536700" cy="482600"/>
            <a:chOff x="1156" y="2792"/>
            <a:chExt cx="968" cy="304"/>
          </a:xfrm>
        </p:grpSpPr>
        <p:graphicFrame>
          <p:nvGraphicFramePr>
            <p:cNvPr id="74" name="Object 54"/>
            <p:cNvGraphicFramePr>
              <a:graphicFrameLocks noChangeAspect="1"/>
            </p:cNvGraphicFramePr>
            <p:nvPr/>
          </p:nvGraphicFramePr>
          <p:xfrm>
            <a:off x="1156" y="2792"/>
            <a:ext cx="96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5" name="Equation" r:id="rId19" imgW="36880800" imgH="11582400" progId="Equation.DSMT4">
                    <p:embed/>
                  </p:oleObj>
                </mc:Choice>
                <mc:Fallback>
                  <p:oleObj name="Equation" r:id="rId19" imgW="36880800" imgH="115824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792"/>
                          <a:ext cx="968" cy="304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55"/>
            <p:cNvSpPr>
              <a:spLocks noChangeShapeType="1"/>
            </p:cNvSpPr>
            <p:nvPr/>
          </p:nvSpPr>
          <p:spPr bwMode="auto">
            <a:xfrm>
              <a:off x="1185" y="283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Line 56"/>
            <p:cNvSpPr>
              <a:spLocks noChangeShapeType="1"/>
            </p:cNvSpPr>
            <p:nvPr/>
          </p:nvSpPr>
          <p:spPr bwMode="auto">
            <a:xfrm>
              <a:off x="1464" y="279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7" name="Group 57"/>
          <p:cNvGrpSpPr/>
          <p:nvPr/>
        </p:nvGrpSpPr>
        <p:grpSpPr bwMode="auto">
          <a:xfrm>
            <a:off x="465325" y="5171881"/>
            <a:ext cx="1320800" cy="385763"/>
            <a:chOff x="264" y="3241"/>
            <a:chExt cx="832" cy="243"/>
          </a:xfrm>
        </p:grpSpPr>
        <p:graphicFrame>
          <p:nvGraphicFramePr>
            <p:cNvPr id="78" name="Object 58"/>
            <p:cNvGraphicFramePr>
              <a:graphicFrameLocks noChangeAspect="1"/>
            </p:cNvGraphicFramePr>
            <p:nvPr/>
          </p:nvGraphicFramePr>
          <p:xfrm>
            <a:off x="264" y="3244"/>
            <a:ext cx="83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6" name="Equation" r:id="rId21" imgW="31699200" imgH="9144000" progId="Equation.DSMT4">
                    <p:embed/>
                  </p:oleObj>
                </mc:Choice>
                <mc:Fallback>
                  <p:oleObj name="Equation" r:id="rId21" imgW="31699200" imgH="91440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" y="3244"/>
                          <a:ext cx="83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Line 59"/>
            <p:cNvSpPr>
              <a:spLocks noChangeShapeType="1"/>
            </p:cNvSpPr>
            <p:nvPr/>
          </p:nvSpPr>
          <p:spPr bwMode="auto">
            <a:xfrm>
              <a:off x="421" y="326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Line 60"/>
            <p:cNvSpPr>
              <a:spLocks noChangeShapeType="1"/>
            </p:cNvSpPr>
            <p:nvPr/>
          </p:nvSpPr>
          <p:spPr bwMode="auto">
            <a:xfrm>
              <a:off x="793" y="3241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61"/>
          <p:cNvGrpSpPr/>
          <p:nvPr/>
        </p:nvGrpSpPr>
        <p:grpSpPr bwMode="auto">
          <a:xfrm>
            <a:off x="2176253" y="3385118"/>
            <a:ext cx="685800" cy="425450"/>
            <a:chOff x="1440" y="2304"/>
            <a:chExt cx="432" cy="268"/>
          </a:xfrm>
        </p:grpSpPr>
        <p:graphicFrame>
          <p:nvGraphicFramePr>
            <p:cNvPr id="82" name="Object 62"/>
            <p:cNvGraphicFramePr>
              <a:graphicFrameLocks noChangeAspect="1"/>
            </p:cNvGraphicFramePr>
            <p:nvPr/>
          </p:nvGraphicFramePr>
          <p:xfrm>
            <a:off x="1456" y="2324"/>
            <a:ext cx="37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7" name="Equation" r:id="rId23" imgW="14325600" imgH="9448800" progId="Equation.DSMT4">
                    <p:embed/>
                  </p:oleObj>
                </mc:Choice>
                <mc:Fallback>
                  <p:oleObj name="Equation" r:id="rId23" imgW="14325600" imgH="94488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6" y="2324"/>
                          <a:ext cx="37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Line 63"/>
            <p:cNvSpPr>
              <a:spLocks noChangeShapeType="1"/>
            </p:cNvSpPr>
            <p:nvPr/>
          </p:nvSpPr>
          <p:spPr bwMode="auto">
            <a:xfrm>
              <a:off x="1440" y="235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4" name="Line 64"/>
            <p:cNvSpPr>
              <a:spLocks noChangeShapeType="1"/>
            </p:cNvSpPr>
            <p:nvPr/>
          </p:nvSpPr>
          <p:spPr bwMode="auto">
            <a:xfrm>
              <a:off x="1727" y="23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65"/>
          <p:cNvGrpSpPr/>
          <p:nvPr/>
        </p:nvGrpSpPr>
        <p:grpSpPr bwMode="auto">
          <a:xfrm>
            <a:off x="7129253" y="3656043"/>
            <a:ext cx="230188" cy="304800"/>
            <a:chOff x="4464" y="2304"/>
            <a:chExt cx="145" cy="192"/>
          </a:xfrm>
        </p:grpSpPr>
        <p:graphicFrame>
          <p:nvGraphicFramePr>
            <p:cNvPr id="86" name="Object 66"/>
            <p:cNvGraphicFramePr>
              <a:graphicFrameLocks noChangeAspect="1"/>
            </p:cNvGraphicFramePr>
            <p:nvPr/>
          </p:nvGraphicFramePr>
          <p:xfrm>
            <a:off x="4483" y="2344"/>
            <a:ext cx="12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48" name="Equation" r:id="rId25" imgW="222885" imgH="278765" progId="Equation.3">
                    <p:embed/>
                  </p:oleObj>
                </mc:Choice>
                <mc:Fallback>
                  <p:oleObj name="Equation" r:id="rId25" imgW="222885" imgH="278765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3" y="2344"/>
                          <a:ext cx="120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67"/>
            <p:cNvSpPr>
              <a:spLocks noChangeShapeType="1"/>
            </p:cNvSpPr>
            <p:nvPr/>
          </p:nvSpPr>
          <p:spPr bwMode="auto">
            <a:xfrm>
              <a:off x="4464" y="2304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8" name="TextBox 14"/>
          <p:cNvSpPr txBox="1"/>
          <p:nvPr/>
        </p:nvSpPr>
        <p:spPr>
          <a:xfrm>
            <a:off x="27671" y="2377578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．数量积的定义和性质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utoUpdateAnimBg="0"/>
      <p:bldP spid="27" grpId="0" autoUpdateAnimBg="0"/>
      <p:bldP spid="28" grpId="0" animBg="1"/>
      <p:bldP spid="29" grpId="0" animBg="1"/>
      <p:bldP spid="30" grpId="0" animBg="1"/>
      <p:bldP spid="35" grpId="0" autoUpdateAnimBg="0"/>
      <p:bldP spid="36" grpId="0" autoUpdateAnimBg="0"/>
      <p:bldP spid="37" grpId="0" autoUpdateAnimBg="0"/>
      <p:bldP spid="42" grpId="0" advAuto="0" autoUpdateAnimBg="0" build="p"/>
      <p:bldP spid="43" grpId="0" autoUpdateAnimBg="0" build="p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"/>
          <p:cNvSpPr txBox="1"/>
          <p:nvPr/>
        </p:nvSpPr>
        <p:spPr>
          <a:xfrm>
            <a:off x="0" y="571878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数量积的性质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0" y="3212976"/>
            <a:ext cx="9143995" cy="3149697"/>
          </a:xfrm>
          <a:prstGeom prst="rect">
            <a:avLst/>
          </a:prstGeom>
          <a:solidFill>
            <a:srgbClr val="0070C0"/>
          </a:solidFill>
          <a:ln w="28575">
            <a:solidFill>
              <a:srgbClr val="FF0000"/>
            </a:solidFill>
            <a:round/>
          </a:ln>
          <a:effectLst/>
        </p:spPr>
        <p:txBody>
          <a:bodyPr wrap="none" rtlCol="0" anchor="ctr"/>
          <a:lstStyle/>
          <a:p>
            <a:pPr algn="ctr"/>
            <a:endParaRPr lang="zh-CN" altLang="en-US" sz="2400">
              <a:solidFill>
                <a:srgbClr val="002060"/>
              </a:solidFill>
            </a:endParaRPr>
          </a:p>
        </p:txBody>
      </p:sp>
      <p:sp>
        <p:nvSpPr>
          <p:cNvPr id="91" name="Line 2"/>
          <p:cNvSpPr>
            <a:spLocks noChangeShapeType="1"/>
          </p:cNvSpPr>
          <p:nvPr/>
        </p:nvSpPr>
        <p:spPr bwMode="auto">
          <a:xfrm>
            <a:off x="6643634" y="1384654"/>
            <a:ext cx="2286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Line 3"/>
          <p:cNvSpPr>
            <a:spLocks noChangeShapeType="1"/>
          </p:cNvSpPr>
          <p:nvPr/>
        </p:nvSpPr>
        <p:spPr bwMode="auto">
          <a:xfrm flipV="1">
            <a:off x="6643634" y="775054"/>
            <a:ext cx="1524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Arc 4"/>
          <p:cNvSpPr/>
          <p:nvPr/>
        </p:nvSpPr>
        <p:spPr bwMode="auto">
          <a:xfrm>
            <a:off x="6643634" y="1168754"/>
            <a:ext cx="547688" cy="215900"/>
          </a:xfrm>
          <a:custGeom>
            <a:avLst/>
            <a:gdLst>
              <a:gd name="G0" fmla="+- 0 0 0"/>
              <a:gd name="G1" fmla="+- 8528 0 0"/>
              <a:gd name="G2" fmla="+- 21600 0 0"/>
              <a:gd name="T0" fmla="*/ 19845 w 21600"/>
              <a:gd name="T1" fmla="*/ 0 h 8528"/>
              <a:gd name="T2" fmla="*/ 21600 w 21600"/>
              <a:gd name="T3" fmla="*/ 8528 h 8528"/>
              <a:gd name="T4" fmla="*/ 0 w 21600"/>
              <a:gd name="T5" fmla="*/ 8528 h 8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8528" fill="none" extrusionOk="0">
                <a:moveTo>
                  <a:pt x="19845" y="-1"/>
                </a:moveTo>
                <a:cubicBezTo>
                  <a:pt x="21002" y="2694"/>
                  <a:pt x="21600" y="5595"/>
                  <a:pt x="21600" y="8528"/>
                </a:cubicBezTo>
              </a:path>
              <a:path w="21600" h="8528" stroke="0" extrusionOk="0">
                <a:moveTo>
                  <a:pt x="19845" y="-1"/>
                </a:moveTo>
                <a:cubicBezTo>
                  <a:pt x="21002" y="2694"/>
                  <a:pt x="21600" y="5595"/>
                  <a:pt x="21600" y="8528"/>
                </a:cubicBezTo>
                <a:lnTo>
                  <a:pt x="0" y="8528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4" name="Object 5"/>
          <p:cNvGraphicFramePr>
            <a:graphicFrameLocks noChangeAspect="1"/>
          </p:cNvGraphicFramePr>
          <p:nvPr/>
        </p:nvGraphicFramePr>
        <p:xfrm>
          <a:off x="7335784" y="1078267"/>
          <a:ext cx="228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0" name="Equation" r:id="rId1" imgW="5486400" imgH="7620000" progId="Equation.DSMT4">
                  <p:embed/>
                </p:oleObj>
              </mc:Choice>
              <mc:Fallback>
                <p:oleObj name="Equation" r:id="rId1" imgW="5486400" imgH="7620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5784" y="1078267"/>
                        <a:ext cx="228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Line 6"/>
          <p:cNvSpPr>
            <a:spLocks noChangeShapeType="1"/>
          </p:cNvSpPr>
          <p:nvPr/>
        </p:nvSpPr>
        <p:spPr bwMode="auto">
          <a:xfrm>
            <a:off x="8167634" y="77505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22"/>
          <p:cNvSpPr txBox="1">
            <a:spLocks noChangeArrowheads="1"/>
          </p:cNvSpPr>
          <p:nvPr/>
        </p:nvSpPr>
        <p:spPr bwMode="auto">
          <a:xfrm>
            <a:off x="1534921" y="1919513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为两个非零向量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Text Box 23"/>
          <p:cNvSpPr txBox="1">
            <a:spLocks noChangeArrowheads="1"/>
          </p:cNvSpPr>
          <p:nvPr/>
        </p:nvSpPr>
        <p:spPr bwMode="auto">
          <a:xfrm>
            <a:off x="3969792" y="1948895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anose="02020603050405020304" pitchFamily="18" charset="0"/>
              </a:rPr>
              <a:t>则有</a:t>
            </a:r>
            <a:endParaRPr kumimoji="1" lang="zh-CN" altLang="en-US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8" name="Line 24"/>
          <p:cNvSpPr>
            <a:spLocks noChangeShapeType="1"/>
          </p:cNvSpPr>
          <p:nvPr/>
        </p:nvSpPr>
        <p:spPr bwMode="auto">
          <a:xfrm>
            <a:off x="5998263" y="2141891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Line 25"/>
          <p:cNvSpPr>
            <a:spLocks noChangeShapeType="1"/>
          </p:cNvSpPr>
          <p:nvPr/>
        </p:nvSpPr>
        <p:spPr bwMode="auto">
          <a:xfrm flipV="1">
            <a:off x="5998263" y="2249841"/>
            <a:ext cx="806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Group 45"/>
          <p:cNvGrpSpPr/>
          <p:nvPr/>
        </p:nvGrpSpPr>
        <p:grpSpPr bwMode="auto">
          <a:xfrm>
            <a:off x="431716" y="1390839"/>
            <a:ext cx="1279526" cy="393700"/>
            <a:chOff x="677" y="2325"/>
            <a:chExt cx="806" cy="248"/>
          </a:xfrm>
        </p:grpSpPr>
        <p:graphicFrame>
          <p:nvGraphicFramePr>
            <p:cNvPr id="101" name="Object 46"/>
            <p:cNvGraphicFramePr>
              <a:graphicFrameLocks noChangeAspect="1"/>
            </p:cNvGraphicFramePr>
            <p:nvPr/>
          </p:nvGraphicFramePr>
          <p:xfrm>
            <a:off x="677" y="2325"/>
            <a:ext cx="4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1" name="Equation" r:id="rId3" imgW="15544800" imgH="9448800" progId="Equation.DSMT4">
                    <p:embed/>
                  </p:oleObj>
                </mc:Choice>
                <mc:Fallback>
                  <p:oleObj name="Equation" r:id="rId3" imgW="15544800" imgH="94488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7" y="2325"/>
                          <a:ext cx="4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Line 47"/>
            <p:cNvSpPr>
              <a:spLocks noChangeShapeType="1"/>
            </p:cNvSpPr>
            <p:nvPr/>
          </p:nvSpPr>
          <p:spPr bwMode="auto">
            <a:xfrm>
              <a:off x="1090" y="234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Line 48"/>
            <p:cNvSpPr>
              <a:spLocks noChangeShapeType="1"/>
            </p:cNvSpPr>
            <p:nvPr/>
          </p:nvSpPr>
          <p:spPr bwMode="auto">
            <a:xfrm>
              <a:off x="1338" y="234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" name="Group 49"/>
          <p:cNvGrpSpPr/>
          <p:nvPr/>
        </p:nvGrpSpPr>
        <p:grpSpPr bwMode="auto">
          <a:xfrm>
            <a:off x="2115946" y="1246413"/>
            <a:ext cx="609600" cy="558800"/>
            <a:chOff x="1542" y="2208"/>
            <a:chExt cx="384" cy="352"/>
          </a:xfrm>
        </p:grpSpPr>
        <p:graphicFrame>
          <p:nvGraphicFramePr>
            <p:cNvPr id="105" name="Object 50"/>
            <p:cNvGraphicFramePr>
              <a:graphicFrameLocks noChangeAspect="1"/>
            </p:cNvGraphicFramePr>
            <p:nvPr/>
          </p:nvGraphicFramePr>
          <p:xfrm>
            <a:off x="1542" y="2208"/>
            <a:ext cx="384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2" name="Equation" r:id="rId5" imgW="14630400" imgH="13411200" progId="Equation.DSMT4">
                    <p:embed/>
                  </p:oleObj>
                </mc:Choice>
                <mc:Fallback>
                  <p:oleObj name="Equation" r:id="rId5" imgW="14630400" imgH="134112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2" y="2208"/>
                          <a:ext cx="384" cy="35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Line 51"/>
            <p:cNvSpPr>
              <a:spLocks noChangeShapeType="1"/>
            </p:cNvSpPr>
            <p:nvPr/>
          </p:nvSpPr>
          <p:spPr bwMode="auto">
            <a:xfrm>
              <a:off x="1589" y="23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Group 52"/>
          <p:cNvGrpSpPr/>
          <p:nvPr/>
        </p:nvGrpSpPr>
        <p:grpSpPr bwMode="auto">
          <a:xfrm>
            <a:off x="436371" y="2008413"/>
            <a:ext cx="1176338" cy="419100"/>
            <a:chOff x="412" y="2688"/>
            <a:chExt cx="741" cy="264"/>
          </a:xfrm>
        </p:grpSpPr>
        <p:graphicFrame>
          <p:nvGraphicFramePr>
            <p:cNvPr id="108" name="Object 53"/>
            <p:cNvGraphicFramePr>
              <a:graphicFrameLocks noChangeAspect="1"/>
            </p:cNvGraphicFramePr>
            <p:nvPr/>
          </p:nvGraphicFramePr>
          <p:xfrm>
            <a:off x="412" y="2704"/>
            <a:ext cx="7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3" name="Equation" r:id="rId7" imgW="27736800" imgH="9448800" progId="Equation.DSMT4">
                    <p:embed/>
                  </p:oleObj>
                </mc:Choice>
                <mc:Fallback>
                  <p:oleObj name="Equation" r:id="rId7" imgW="277368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" y="2704"/>
                          <a:ext cx="72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" name="Line 54"/>
            <p:cNvSpPr>
              <a:spLocks noChangeShapeType="1"/>
            </p:cNvSpPr>
            <p:nvPr/>
          </p:nvSpPr>
          <p:spPr bwMode="auto">
            <a:xfrm>
              <a:off x="777" y="270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Line 55"/>
            <p:cNvSpPr>
              <a:spLocks noChangeShapeType="1"/>
            </p:cNvSpPr>
            <p:nvPr/>
          </p:nvSpPr>
          <p:spPr bwMode="auto">
            <a:xfrm>
              <a:off x="1008" y="26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Group 56"/>
          <p:cNvGrpSpPr/>
          <p:nvPr/>
        </p:nvGrpSpPr>
        <p:grpSpPr bwMode="auto">
          <a:xfrm>
            <a:off x="4766363" y="1989491"/>
            <a:ext cx="1117600" cy="393700"/>
            <a:chOff x="1048" y="3072"/>
            <a:chExt cx="704" cy="248"/>
          </a:xfrm>
        </p:grpSpPr>
        <p:graphicFrame>
          <p:nvGraphicFramePr>
            <p:cNvPr id="112" name="Object 57"/>
            <p:cNvGraphicFramePr>
              <a:graphicFrameLocks noChangeAspect="1"/>
            </p:cNvGraphicFramePr>
            <p:nvPr/>
          </p:nvGraphicFramePr>
          <p:xfrm>
            <a:off x="1048" y="3072"/>
            <a:ext cx="70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4" name="Equation" r:id="rId9" imgW="26822400" imgH="9448800" progId="Equation.DSMT4">
                    <p:embed/>
                  </p:oleObj>
                </mc:Choice>
                <mc:Fallback>
                  <p:oleObj name="Equation" r:id="rId9" imgW="26822400" imgH="94488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8" y="3072"/>
                          <a:ext cx="70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" name="Line 58"/>
            <p:cNvSpPr>
              <a:spLocks noChangeShapeType="1"/>
            </p:cNvSpPr>
            <p:nvPr/>
          </p:nvSpPr>
          <p:spPr bwMode="auto">
            <a:xfrm>
              <a:off x="1056" y="312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Line 59"/>
            <p:cNvSpPr>
              <a:spLocks noChangeShapeType="1"/>
            </p:cNvSpPr>
            <p:nvPr/>
          </p:nvSpPr>
          <p:spPr bwMode="auto">
            <a:xfrm>
              <a:off x="1248" y="307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60"/>
          <p:cNvGrpSpPr/>
          <p:nvPr/>
        </p:nvGrpSpPr>
        <p:grpSpPr bwMode="auto">
          <a:xfrm>
            <a:off x="6988863" y="1921229"/>
            <a:ext cx="850900" cy="519112"/>
            <a:chOff x="2496" y="2976"/>
            <a:chExt cx="536" cy="327"/>
          </a:xfrm>
        </p:grpSpPr>
        <p:graphicFrame>
          <p:nvGraphicFramePr>
            <p:cNvPr id="116" name="Object 61"/>
            <p:cNvGraphicFramePr>
              <a:graphicFrameLocks noChangeAspect="1"/>
            </p:cNvGraphicFramePr>
            <p:nvPr/>
          </p:nvGraphicFramePr>
          <p:xfrm>
            <a:off x="2504" y="3055"/>
            <a:ext cx="5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5" name="Equation" r:id="rId11" imgW="20116800" imgH="9448800" progId="Equation.DSMT4">
                    <p:embed/>
                  </p:oleObj>
                </mc:Choice>
                <mc:Fallback>
                  <p:oleObj name="Equation" r:id="rId11" imgW="20116800" imgH="94488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4" y="3055"/>
                          <a:ext cx="52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" name="Text Box 62"/>
            <p:cNvSpPr txBox="1">
              <a:spLocks noChangeArrowheads="1"/>
            </p:cNvSpPr>
            <p:nvPr/>
          </p:nvSpPr>
          <p:spPr bwMode="auto">
            <a:xfrm>
              <a:off x="2640" y="2976"/>
              <a:ext cx="3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ea typeface="仿宋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</a:t>
              </a:r>
              <a:endPara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18" name="Line 63"/>
            <p:cNvSpPr>
              <a:spLocks noChangeShapeType="1"/>
            </p:cNvSpPr>
            <p:nvPr/>
          </p:nvSpPr>
          <p:spPr bwMode="auto">
            <a:xfrm>
              <a:off x="2496" y="307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Line 64"/>
            <p:cNvSpPr>
              <a:spLocks noChangeShapeType="1"/>
            </p:cNvSpPr>
            <p:nvPr/>
          </p:nvSpPr>
          <p:spPr bwMode="auto">
            <a:xfrm>
              <a:off x="2880" y="302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Group 65"/>
          <p:cNvGrpSpPr/>
          <p:nvPr/>
        </p:nvGrpSpPr>
        <p:grpSpPr bwMode="auto">
          <a:xfrm>
            <a:off x="7161159" y="716317"/>
            <a:ext cx="231775" cy="393700"/>
            <a:chOff x="4454" y="828"/>
            <a:chExt cx="146" cy="248"/>
          </a:xfrm>
        </p:grpSpPr>
        <p:graphicFrame>
          <p:nvGraphicFramePr>
            <p:cNvPr id="121" name="Object 66"/>
            <p:cNvGraphicFramePr>
              <a:graphicFrameLocks noChangeAspect="1"/>
            </p:cNvGraphicFramePr>
            <p:nvPr/>
          </p:nvGraphicFramePr>
          <p:xfrm>
            <a:off x="4464" y="828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6" name="Equation" r:id="rId13" imgW="5181600" imgH="9448800" progId="Equation.DSMT4">
                    <p:embed/>
                  </p:oleObj>
                </mc:Choice>
                <mc:Fallback>
                  <p:oleObj name="Equation" r:id="rId13" imgW="5181600" imgH="9448800" progId="Equation.DSMT4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828"/>
                          <a:ext cx="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" name="Line 67"/>
            <p:cNvSpPr>
              <a:spLocks noChangeShapeType="1"/>
            </p:cNvSpPr>
            <p:nvPr/>
          </p:nvSpPr>
          <p:spPr bwMode="auto">
            <a:xfrm>
              <a:off x="4454" y="83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" name="Group 68"/>
          <p:cNvGrpSpPr/>
          <p:nvPr/>
        </p:nvGrpSpPr>
        <p:grpSpPr bwMode="auto">
          <a:xfrm>
            <a:off x="7621534" y="1459267"/>
            <a:ext cx="242888" cy="336550"/>
            <a:chOff x="4744" y="1296"/>
            <a:chExt cx="153" cy="212"/>
          </a:xfrm>
        </p:grpSpPr>
        <p:graphicFrame>
          <p:nvGraphicFramePr>
            <p:cNvPr id="124" name="Object 69"/>
            <p:cNvGraphicFramePr>
              <a:graphicFrameLocks noChangeAspect="1"/>
            </p:cNvGraphicFramePr>
            <p:nvPr/>
          </p:nvGraphicFramePr>
          <p:xfrm>
            <a:off x="4744" y="1316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7" name="Equation" r:id="rId15" imgW="5791200" imgH="7315200" progId="Equation.DSMT4">
                    <p:embed/>
                  </p:oleObj>
                </mc:Choice>
                <mc:Fallback>
                  <p:oleObj name="Equation" r:id="rId15" imgW="5791200" imgH="73152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4" y="1316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" name="Line 70"/>
            <p:cNvSpPr>
              <a:spLocks noChangeShapeType="1"/>
            </p:cNvSpPr>
            <p:nvPr/>
          </p:nvSpPr>
          <p:spPr bwMode="auto">
            <a:xfrm>
              <a:off x="4752" y="129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Group 71"/>
          <p:cNvGrpSpPr/>
          <p:nvPr/>
        </p:nvGrpSpPr>
        <p:grpSpPr bwMode="auto">
          <a:xfrm>
            <a:off x="6605588" y="3981450"/>
            <a:ext cx="1574800" cy="457200"/>
            <a:chOff x="4136" y="2640"/>
            <a:chExt cx="992" cy="288"/>
          </a:xfrm>
        </p:grpSpPr>
        <p:graphicFrame>
          <p:nvGraphicFramePr>
            <p:cNvPr id="127" name="Object 72"/>
            <p:cNvGraphicFramePr>
              <a:graphicFrameLocks noChangeAspect="1"/>
            </p:cNvGraphicFramePr>
            <p:nvPr/>
          </p:nvGraphicFramePr>
          <p:xfrm>
            <a:off x="4136" y="2656"/>
            <a:ext cx="9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58" name="Equation" r:id="rId17" imgW="37795200" imgH="10363200" progId="Equation.DSMT4">
                    <p:embed/>
                  </p:oleObj>
                </mc:Choice>
                <mc:Fallback>
                  <p:oleObj name="Equation" r:id="rId17" imgW="37795200" imgH="1036320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6" y="2656"/>
                          <a:ext cx="9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Line 73"/>
            <p:cNvSpPr>
              <a:spLocks noChangeShapeType="1"/>
            </p:cNvSpPr>
            <p:nvPr/>
          </p:nvSpPr>
          <p:spPr bwMode="auto">
            <a:xfrm>
              <a:off x="4400" y="26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Line 74"/>
            <p:cNvSpPr>
              <a:spLocks noChangeShapeType="1"/>
            </p:cNvSpPr>
            <p:nvPr/>
          </p:nvSpPr>
          <p:spPr bwMode="auto">
            <a:xfrm>
              <a:off x="4655" y="26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Line 75"/>
          <p:cNvSpPr>
            <a:spLocks noChangeShapeType="1"/>
          </p:cNvSpPr>
          <p:nvPr/>
        </p:nvSpPr>
        <p:spPr bwMode="auto">
          <a:xfrm>
            <a:off x="7456488" y="4467225"/>
            <a:ext cx="0" cy="45720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1" name="Object 76"/>
          <p:cNvGraphicFramePr>
            <a:graphicFrameLocks noChangeAspect="1"/>
          </p:cNvGraphicFramePr>
          <p:nvPr/>
        </p:nvGraphicFramePr>
        <p:xfrm>
          <a:off x="7697788" y="5089525"/>
          <a:ext cx="558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9" name="Equation" r:id="rId19" imgW="13411200" imgH="19812000" progId="Equation.DSMT4">
                  <p:embed/>
                </p:oleObj>
              </mc:Choice>
              <mc:Fallback>
                <p:oleObj name="Equation" r:id="rId19" imgW="13411200" imgH="19812000" progId="Equation.DSMT4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7788" y="5089525"/>
                        <a:ext cx="558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Line 77"/>
          <p:cNvSpPr>
            <a:spLocks noChangeShapeType="1"/>
          </p:cNvSpPr>
          <p:nvPr/>
        </p:nvSpPr>
        <p:spPr bwMode="auto">
          <a:xfrm flipV="1">
            <a:off x="7608888" y="4391025"/>
            <a:ext cx="0" cy="533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3" name="Group 80"/>
          <p:cNvGrpSpPr/>
          <p:nvPr/>
        </p:nvGrpSpPr>
        <p:grpSpPr bwMode="auto">
          <a:xfrm>
            <a:off x="6789738" y="5289550"/>
            <a:ext cx="825500" cy="508000"/>
            <a:chOff x="3996" y="3302"/>
            <a:chExt cx="520" cy="320"/>
          </a:xfrm>
        </p:grpSpPr>
        <p:graphicFrame>
          <p:nvGraphicFramePr>
            <p:cNvPr id="134" name="Object 81"/>
            <p:cNvGraphicFramePr>
              <a:graphicFrameLocks noChangeAspect="1"/>
            </p:cNvGraphicFramePr>
            <p:nvPr/>
          </p:nvGraphicFramePr>
          <p:xfrm>
            <a:off x="3996" y="3302"/>
            <a:ext cx="520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0" name="Equation" r:id="rId21" imgW="19812000" imgH="12192000" progId="Equation.DSMT4">
                    <p:embed/>
                  </p:oleObj>
                </mc:Choice>
                <mc:Fallback>
                  <p:oleObj name="Equation" r:id="rId21" imgW="19812000" imgH="121920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6" y="3302"/>
                          <a:ext cx="520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Line 82"/>
            <p:cNvSpPr>
              <a:spLocks noChangeShapeType="1"/>
            </p:cNvSpPr>
            <p:nvPr/>
          </p:nvSpPr>
          <p:spPr bwMode="auto">
            <a:xfrm>
              <a:off x="4080" y="3360"/>
              <a:ext cx="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Line 83"/>
            <p:cNvSpPr>
              <a:spLocks noChangeShapeType="1"/>
            </p:cNvSpPr>
            <p:nvPr/>
          </p:nvSpPr>
          <p:spPr bwMode="auto">
            <a:xfrm>
              <a:off x="4284" y="331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84"/>
          <p:cNvGrpSpPr/>
          <p:nvPr/>
        </p:nvGrpSpPr>
        <p:grpSpPr bwMode="auto">
          <a:xfrm>
            <a:off x="6669088" y="3371850"/>
            <a:ext cx="1752600" cy="452438"/>
            <a:chOff x="4176" y="2256"/>
            <a:chExt cx="1104" cy="285"/>
          </a:xfrm>
        </p:grpSpPr>
        <p:graphicFrame>
          <p:nvGraphicFramePr>
            <p:cNvPr id="138" name="Object 85"/>
            <p:cNvGraphicFramePr>
              <a:graphicFrameLocks noChangeAspect="1"/>
            </p:cNvGraphicFramePr>
            <p:nvPr/>
          </p:nvGraphicFramePr>
          <p:xfrm>
            <a:off x="4204" y="2293"/>
            <a:ext cx="10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1" name="Equation" r:id="rId23" imgW="39928800" imgH="9448800" progId="Equation.DSMT4">
                    <p:embed/>
                  </p:oleObj>
                </mc:Choice>
                <mc:Fallback>
                  <p:oleObj name="Equation" r:id="rId23" imgW="39928800" imgH="94488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4" y="2293"/>
                          <a:ext cx="104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Line 86"/>
            <p:cNvSpPr>
              <a:spLocks noChangeShapeType="1"/>
            </p:cNvSpPr>
            <p:nvPr/>
          </p:nvSpPr>
          <p:spPr bwMode="auto">
            <a:xfrm>
              <a:off x="4176" y="23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Line 87"/>
            <p:cNvSpPr>
              <a:spLocks noChangeShapeType="1"/>
            </p:cNvSpPr>
            <p:nvPr/>
          </p:nvSpPr>
          <p:spPr bwMode="auto">
            <a:xfrm>
              <a:off x="4512" y="22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Line 88"/>
            <p:cNvSpPr>
              <a:spLocks noChangeShapeType="1"/>
            </p:cNvSpPr>
            <p:nvPr/>
          </p:nvSpPr>
          <p:spPr bwMode="auto">
            <a:xfrm>
              <a:off x="4752" y="22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Line 89"/>
            <p:cNvSpPr>
              <a:spLocks noChangeShapeType="1"/>
            </p:cNvSpPr>
            <p:nvPr/>
          </p:nvSpPr>
          <p:spPr bwMode="auto">
            <a:xfrm>
              <a:off x="5135" y="22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43" name="Object 53"/>
          <p:cNvGraphicFramePr>
            <a:graphicFrameLocks noChangeAspect="1"/>
          </p:cNvGraphicFramePr>
          <p:nvPr/>
        </p:nvGraphicFramePr>
        <p:xfrm>
          <a:off x="411271" y="2653753"/>
          <a:ext cx="647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2" name="Equation" r:id="rId25" imgW="15544800" imgH="9448800" progId="Equation.DSMT4">
                  <p:embed/>
                </p:oleObj>
              </mc:Choice>
              <mc:Fallback>
                <p:oleObj name="Equation" r:id="rId25" imgW="15544800" imgH="94488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71" y="2653753"/>
                        <a:ext cx="647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33"/>
          <p:cNvGrpSpPr/>
          <p:nvPr/>
        </p:nvGrpSpPr>
        <p:grpSpPr bwMode="auto">
          <a:xfrm>
            <a:off x="1020762" y="2704371"/>
            <a:ext cx="901700" cy="422275"/>
            <a:chOff x="1344" y="1074"/>
            <a:chExt cx="568" cy="266"/>
          </a:xfrm>
        </p:grpSpPr>
        <p:graphicFrame>
          <p:nvGraphicFramePr>
            <p:cNvPr id="145" name="Object 34"/>
            <p:cNvGraphicFramePr>
              <a:graphicFrameLocks noChangeAspect="1"/>
            </p:cNvGraphicFramePr>
            <p:nvPr/>
          </p:nvGraphicFramePr>
          <p:xfrm>
            <a:off x="1368" y="1092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3" name="Equation" r:id="rId27" imgW="20726400" imgH="9448800" progId="Equation.DSMT4">
                    <p:embed/>
                  </p:oleObj>
                </mc:Choice>
                <mc:Fallback>
                  <p:oleObj name="Equation" r:id="rId27" imgW="20726400" imgH="94488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1092"/>
                          <a:ext cx="54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6" name="Line 35"/>
            <p:cNvSpPr>
              <a:spLocks noChangeShapeType="1"/>
            </p:cNvSpPr>
            <p:nvPr/>
          </p:nvSpPr>
          <p:spPr bwMode="auto">
            <a:xfrm>
              <a:off x="1344" y="11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Line 36"/>
            <p:cNvSpPr>
              <a:spLocks noChangeShapeType="1"/>
            </p:cNvSpPr>
            <p:nvPr/>
          </p:nvSpPr>
          <p:spPr bwMode="auto">
            <a:xfrm>
              <a:off x="1584" y="107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8" name="Group 37"/>
          <p:cNvGrpSpPr/>
          <p:nvPr/>
        </p:nvGrpSpPr>
        <p:grpSpPr bwMode="auto">
          <a:xfrm>
            <a:off x="1946274" y="2688971"/>
            <a:ext cx="1257301" cy="482600"/>
            <a:chOff x="2029" y="1087"/>
            <a:chExt cx="792" cy="304"/>
          </a:xfrm>
        </p:grpSpPr>
        <p:graphicFrame>
          <p:nvGraphicFramePr>
            <p:cNvPr id="149" name="Object 38"/>
            <p:cNvGraphicFramePr>
              <a:graphicFrameLocks noChangeAspect="1"/>
            </p:cNvGraphicFramePr>
            <p:nvPr/>
          </p:nvGraphicFramePr>
          <p:xfrm>
            <a:off x="2029" y="1087"/>
            <a:ext cx="7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4" name="Equation" r:id="rId29" imgW="30175200" imgH="11582400" progId="Equation.DSMT4">
                    <p:embed/>
                  </p:oleObj>
                </mc:Choice>
                <mc:Fallback>
                  <p:oleObj name="Equation" r:id="rId29" imgW="30175200" imgH="115824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9" y="1087"/>
                          <a:ext cx="792" cy="304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0" name="Line 39"/>
            <p:cNvSpPr>
              <a:spLocks noChangeShapeType="1"/>
            </p:cNvSpPr>
            <p:nvPr/>
          </p:nvSpPr>
          <p:spPr bwMode="auto">
            <a:xfrm>
              <a:off x="2064" y="11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Line 40"/>
            <p:cNvSpPr>
              <a:spLocks noChangeShapeType="1"/>
            </p:cNvSpPr>
            <p:nvPr/>
          </p:nvSpPr>
          <p:spPr bwMode="auto">
            <a:xfrm>
              <a:off x="2675" y="112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2" name="Group 15"/>
          <p:cNvGrpSpPr/>
          <p:nvPr/>
        </p:nvGrpSpPr>
        <p:grpSpPr bwMode="auto">
          <a:xfrm>
            <a:off x="3230261" y="2692201"/>
            <a:ext cx="1589088" cy="495300"/>
            <a:chOff x="2313" y="1481"/>
            <a:chExt cx="1001" cy="312"/>
          </a:xfrm>
        </p:grpSpPr>
        <p:grpSp>
          <p:nvGrpSpPr>
            <p:cNvPr id="153" name="Group 16"/>
            <p:cNvGrpSpPr/>
            <p:nvPr/>
          </p:nvGrpSpPr>
          <p:grpSpPr bwMode="auto">
            <a:xfrm>
              <a:off x="2313" y="1481"/>
              <a:ext cx="1001" cy="312"/>
              <a:chOff x="2313" y="1480"/>
              <a:chExt cx="1001" cy="312"/>
            </a:xfrm>
          </p:grpSpPr>
          <p:graphicFrame>
            <p:nvGraphicFramePr>
              <p:cNvPr id="155" name="Object 17"/>
              <p:cNvGraphicFramePr>
                <a:graphicFrameLocks noChangeAspect="1"/>
              </p:cNvGraphicFramePr>
              <p:nvPr/>
            </p:nvGraphicFramePr>
            <p:xfrm>
              <a:off x="2313" y="1480"/>
              <a:ext cx="992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65" name="Equation" r:id="rId31" imgW="37795200" imgH="11887200" progId="Equation.DSMT4">
                      <p:embed/>
                    </p:oleObj>
                  </mc:Choice>
                  <mc:Fallback>
                    <p:oleObj name="Equation" r:id="rId31" imgW="37795200" imgH="1188720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biLevel thresh="50000"/>
                            <a:grayscl/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13" y="1480"/>
                            <a:ext cx="992" cy="312"/>
                          </a:xfrm>
                          <a:prstGeom prst="rect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6" name="Line 18"/>
              <p:cNvSpPr>
                <a:spLocks noChangeShapeType="1"/>
              </p:cNvSpPr>
              <p:nvPr/>
            </p:nvSpPr>
            <p:spPr bwMode="auto">
              <a:xfrm>
                <a:off x="2568" y="1508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Line 19"/>
              <p:cNvSpPr>
                <a:spLocks noChangeShapeType="1"/>
              </p:cNvSpPr>
              <p:nvPr/>
            </p:nvSpPr>
            <p:spPr bwMode="auto">
              <a:xfrm>
                <a:off x="3169" y="1526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54" name="Object 20"/>
            <p:cNvGraphicFramePr>
              <a:graphicFrameLocks noChangeAspect="1"/>
            </p:cNvGraphicFramePr>
            <p:nvPr/>
          </p:nvGraphicFramePr>
          <p:xfrm>
            <a:off x="2568" y="1510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66" name="Equation" r:id="rId33" imgW="5181600" imgH="9448800" progId="Equation.DSMT4">
                    <p:embed/>
                  </p:oleObj>
                </mc:Choice>
                <mc:Fallback>
                  <p:oleObj name="Equation" r:id="rId33" imgW="5181600" imgH="94488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8" y="1510"/>
                          <a:ext cx="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8" name="Object 7"/>
          <p:cNvGraphicFramePr>
            <a:graphicFrameLocks noChangeAspect="1"/>
          </p:cNvGraphicFramePr>
          <p:nvPr/>
        </p:nvGraphicFramePr>
        <p:xfrm>
          <a:off x="980280" y="3275012"/>
          <a:ext cx="1574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7" name="Equation" r:id="rId35" imgW="37795200" imgH="11582400" progId="Equation.DSMT4">
                  <p:embed/>
                </p:oleObj>
              </mc:Choice>
              <mc:Fallback>
                <p:oleObj name="Equation" r:id="rId35" imgW="37795200" imgH="11582400" progId="Equation.DSMT4">
                  <p:embed/>
                  <p:pic>
                    <p:nvPicPr>
                      <p:cNvPr id="0" name="Object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280" y="3275012"/>
                        <a:ext cx="1574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Object 8"/>
          <p:cNvGraphicFramePr>
            <a:graphicFrameLocks noChangeAspect="1"/>
          </p:cNvGraphicFramePr>
          <p:nvPr/>
        </p:nvGraphicFramePr>
        <p:xfrm>
          <a:off x="2631280" y="3260725"/>
          <a:ext cx="2755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8" name="Equation" r:id="rId37" imgW="66141600" imgH="11582400" progId="Equation.DSMT4">
                  <p:embed/>
                </p:oleObj>
              </mc:Choice>
              <mc:Fallback>
                <p:oleObj name="Equation" r:id="rId37" imgW="66141600" imgH="1158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280" y="3260725"/>
                        <a:ext cx="27559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0" name="Group 9"/>
          <p:cNvGrpSpPr/>
          <p:nvPr/>
        </p:nvGrpSpPr>
        <p:grpSpPr bwMode="auto">
          <a:xfrm>
            <a:off x="3137693" y="3768725"/>
            <a:ext cx="1095375" cy="488950"/>
            <a:chOff x="1776" y="748"/>
            <a:chExt cx="690" cy="308"/>
          </a:xfrm>
        </p:grpSpPr>
        <p:sp>
          <p:nvSpPr>
            <p:cNvPr id="161" name="Text Box 10"/>
            <p:cNvSpPr txBox="1">
              <a:spLocks noChangeArrowheads="1"/>
            </p:cNvSpPr>
            <p:nvPr/>
          </p:nvSpPr>
          <p:spPr bwMode="auto">
            <a:xfrm>
              <a:off x="1776" y="748"/>
              <a:ext cx="69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记作</a:t>
              </a:r>
              <a:endPara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Line 11"/>
            <p:cNvSpPr>
              <a:spLocks noChangeShapeType="1"/>
            </p:cNvSpPr>
            <p:nvPr/>
          </p:nvSpPr>
          <p:spPr bwMode="auto">
            <a:xfrm>
              <a:off x="1776" y="10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Line 12"/>
            <p:cNvSpPr>
              <a:spLocks noChangeShapeType="1"/>
            </p:cNvSpPr>
            <p:nvPr/>
          </p:nvSpPr>
          <p:spPr bwMode="auto">
            <a:xfrm>
              <a:off x="1776" y="105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Text Box 13"/>
          <p:cNvSpPr txBox="1">
            <a:spLocks noChangeArrowheads="1"/>
          </p:cNvSpPr>
          <p:nvPr/>
        </p:nvSpPr>
        <p:spPr bwMode="auto">
          <a:xfrm>
            <a:off x="535780" y="4630737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故</a:t>
            </a:r>
            <a:endParaRPr kumimoji="1"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5" name="Object 14"/>
          <p:cNvGraphicFramePr>
            <a:graphicFrameLocks noChangeAspect="1"/>
          </p:cNvGraphicFramePr>
          <p:nvPr/>
        </p:nvGraphicFramePr>
        <p:xfrm>
          <a:off x="637380" y="5318125"/>
          <a:ext cx="2476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9" name="Equation" r:id="rId39" imgW="59436000" imgH="11582400" progId="Equation.DSMT4">
                  <p:embed/>
                </p:oleObj>
              </mc:Choice>
              <mc:Fallback>
                <p:oleObj name="Equation" r:id="rId39" imgW="59436000" imgH="1158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380" y="5318125"/>
                        <a:ext cx="2476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6" name="Group 15"/>
          <p:cNvGrpSpPr/>
          <p:nvPr/>
        </p:nvGrpSpPr>
        <p:grpSpPr bwMode="auto">
          <a:xfrm>
            <a:off x="2788443" y="5926137"/>
            <a:ext cx="1320800" cy="495300"/>
            <a:chOff x="2480" y="1441"/>
            <a:chExt cx="832" cy="312"/>
          </a:xfrm>
        </p:grpSpPr>
        <p:grpSp>
          <p:nvGrpSpPr>
            <p:cNvPr id="167" name="Group 16"/>
            <p:cNvGrpSpPr/>
            <p:nvPr/>
          </p:nvGrpSpPr>
          <p:grpSpPr bwMode="auto">
            <a:xfrm>
              <a:off x="2480" y="1441"/>
              <a:ext cx="832" cy="312"/>
              <a:chOff x="2480" y="1440"/>
              <a:chExt cx="832" cy="312"/>
            </a:xfrm>
          </p:grpSpPr>
          <p:graphicFrame>
            <p:nvGraphicFramePr>
              <p:cNvPr id="169" name="Object 17"/>
              <p:cNvGraphicFramePr>
                <a:graphicFrameLocks noChangeAspect="1"/>
              </p:cNvGraphicFramePr>
              <p:nvPr/>
            </p:nvGraphicFramePr>
            <p:xfrm>
              <a:off x="2480" y="1440"/>
              <a:ext cx="816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370" name="Equation" r:id="rId41" imgW="31089600" imgH="11887200" progId="Equation.DSMT4">
                      <p:embed/>
                    </p:oleObj>
                  </mc:Choice>
                  <mc:Fallback>
                    <p:oleObj name="Equation" r:id="rId41" imgW="31089600" imgH="1188720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2">
                            <a:biLevel thresh="50000"/>
                            <a:grayscl/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80" y="1440"/>
                            <a:ext cx="816" cy="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0" name="Line 18"/>
              <p:cNvSpPr>
                <a:spLocks noChangeShapeType="1"/>
              </p:cNvSpPr>
              <p:nvPr/>
            </p:nvSpPr>
            <p:spPr bwMode="auto">
              <a:xfrm>
                <a:off x="2534" y="1473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Line 19"/>
              <p:cNvSpPr>
                <a:spLocks noChangeShapeType="1"/>
              </p:cNvSpPr>
              <p:nvPr/>
            </p:nvSpPr>
            <p:spPr bwMode="auto">
              <a:xfrm>
                <a:off x="3167" y="1488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68" name="Object 20"/>
            <p:cNvGraphicFramePr>
              <a:graphicFrameLocks noChangeAspect="1"/>
            </p:cNvGraphicFramePr>
            <p:nvPr/>
          </p:nvGraphicFramePr>
          <p:xfrm>
            <a:off x="2552" y="1468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1" name="Equation" r:id="rId43" imgW="5181600" imgH="9448800" progId="Equation.DSMT4">
                    <p:embed/>
                  </p:oleObj>
                </mc:Choice>
                <mc:Fallback>
                  <p:oleObj name="Equation" r:id="rId43" imgW="5181600" imgH="94488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2" y="1468"/>
                          <a:ext cx="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2" name="Group 26"/>
          <p:cNvGrpSpPr/>
          <p:nvPr/>
        </p:nvGrpSpPr>
        <p:grpSpPr bwMode="auto">
          <a:xfrm>
            <a:off x="4083843" y="4029075"/>
            <a:ext cx="895350" cy="431800"/>
            <a:chOff x="2508" y="672"/>
            <a:chExt cx="564" cy="272"/>
          </a:xfrm>
        </p:grpSpPr>
        <p:graphicFrame>
          <p:nvGraphicFramePr>
            <p:cNvPr id="173" name="Object 27"/>
            <p:cNvGraphicFramePr>
              <a:graphicFrameLocks noChangeAspect="1"/>
            </p:cNvGraphicFramePr>
            <p:nvPr/>
          </p:nvGraphicFramePr>
          <p:xfrm>
            <a:off x="2508" y="672"/>
            <a:ext cx="5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2" name="Equation" r:id="rId44" imgW="20421600" imgH="10363200" progId="Equation.DSMT4">
                    <p:embed/>
                  </p:oleObj>
                </mc:Choice>
                <mc:Fallback>
                  <p:oleObj name="Equation" r:id="rId44" imgW="20421600" imgH="103632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8" y="672"/>
                          <a:ext cx="5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" name="Line 28"/>
            <p:cNvSpPr>
              <a:spLocks noChangeShapeType="1"/>
            </p:cNvSpPr>
            <p:nvPr/>
          </p:nvSpPr>
          <p:spPr bwMode="auto">
            <a:xfrm>
              <a:off x="2927" y="672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5" name="Group 29"/>
          <p:cNvGrpSpPr/>
          <p:nvPr/>
        </p:nvGrpSpPr>
        <p:grpSpPr bwMode="auto">
          <a:xfrm>
            <a:off x="1837530" y="3990975"/>
            <a:ext cx="1282700" cy="482600"/>
            <a:chOff x="1044" y="648"/>
            <a:chExt cx="808" cy="304"/>
          </a:xfrm>
        </p:grpSpPr>
        <p:graphicFrame>
          <p:nvGraphicFramePr>
            <p:cNvPr id="176" name="Object 30"/>
            <p:cNvGraphicFramePr>
              <a:graphicFrameLocks noChangeAspect="1"/>
            </p:cNvGraphicFramePr>
            <p:nvPr/>
          </p:nvGraphicFramePr>
          <p:xfrm>
            <a:off x="1044" y="648"/>
            <a:ext cx="80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3" name="Equation" r:id="rId46" imgW="30784800" imgH="11582400" progId="Equation.DSMT4">
                    <p:embed/>
                  </p:oleObj>
                </mc:Choice>
                <mc:Fallback>
                  <p:oleObj name="Equation" r:id="rId46" imgW="30784800" imgH="115824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4" y="648"/>
                          <a:ext cx="808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" name="Object 31"/>
            <p:cNvGraphicFramePr>
              <a:graphicFrameLocks noChangeAspect="1"/>
            </p:cNvGraphicFramePr>
            <p:nvPr/>
          </p:nvGraphicFramePr>
          <p:xfrm>
            <a:off x="1164" y="696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4" name="Equation" r:id="rId48" imgW="4876800" imgH="7620000" progId="Equation.DSMT4">
                    <p:embed/>
                  </p:oleObj>
                </mc:Choice>
                <mc:Fallback>
                  <p:oleObj name="Equation" r:id="rId48" imgW="4876800" imgH="76200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4" y="696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8" name="Line 32"/>
            <p:cNvSpPr>
              <a:spLocks noChangeShapeType="1"/>
            </p:cNvSpPr>
            <p:nvPr/>
          </p:nvSpPr>
          <p:spPr bwMode="auto">
            <a:xfrm>
              <a:off x="1152" y="67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9" name="Group 33"/>
          <p:cNvGrpSpPr/>
          <p:nvPr/>
        </p:nvGrpSpPr>
        <p:grpSpPr bwMode="auto">
          <a:xfrm>
            <a:off x="1831180" y="4743450"/>
            <a:ext cx="901700" cy="422275"/>
            <a:chOff x="1344" y="1074"/>
            <a:chExt cx="568" cy="266"/>
          </a:xfrm>
        </p:grpSpPr>
        <p:graphicFrame>
          <p:nvGraphicFramePr>
            <p:cNvPr id="180" name="Object 34"/>
            <p:cNvGraphicFramePr>
              <a:graphicFrameLocks noChangeAspect="1"/>
            </p:cNvGraphicFramePr>
            <p:nvPr/>
          </p:nvGraphicFramePr>
          <p:xfrm>
            <a:off x="1368" y="1092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5" name="Equation" r:id="rId50" imgW="20726400" imgH="9448800" progId="Equation.DSMT4">
                    <p:embed/>
                  </p:oleObj>
                </mc:Choice>
                <mc:Fallback>
                  <p:oleObj name="Equation" r:id="rId50" imgW="20726400" imgH="94488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1092"/>
                          <a:ext cx="54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" name="Line 35"/>
            <p:cNvSpPr>
              <a:spLocks noChangeShapeType="1"/>
            </p:cNvSpPr>
            <p:nvPr/>
          </p:nvSpPr>
          <p:spPr bwMode="auto">
            <a:xfrm>
              <a:off x="1344" y="11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Line 36"/>
            <p:cNvSpPr>
              <a:spLocks noChangeShapeType="1"/>
            </p:cNvSpPr>
            <p:nvPr/>
          </p:nvSpPr>
          <p:spPr bwMode="auto">
            <a:xfrm>
              <a:off x="1584" y="107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3" name="Group 37"/>
          <p:cNvGrpSpPr/>
          <p:nvPr/>
        </p:nvGrpSpPr>
        <p:grpSpPr bwMode="auto">
          <a:xfrm>
            <a:off x="2794794" y="4695825"/>
            <a:ext cx="1287463" cy="482600"/>
            <a:chOff x="2040" y="1044"/>
            <a:chExt cx="811" cy="304"/>
          </a:xfrm>
        </p:grpSpPr>
        <p:graphicFrame>
          <p:nvGraphicFramePr>
            <p:cNvPr id="184" name="Object 38"/>
            <p:cNvGraphicFramePr>
              <a:graphicFrameLocks noChangeAspect="1"/>
            </p:cNvGraphicFramePr>
            <p:nvPr/>
          </p:nvGraphicFramePr>
          <p:xfrm>
            <a:off x="2040" y="1044"/>
            <a:ext cx="7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6" name="Equation" r:id="rId51" imgW="30175200" imgH="11582400" progId="Equation.DSMT4">
                    <p:embed/>
                  </p:oleObj>
                </mc:Choice>
                <mc:Fallback>
                  <p:oleObj name="Equation" r:id="rId51" imgW="30175200" imgH="115824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1044"/>
                          <a:ext cx="79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5" name="Line 39"/>
            <p:cNvSpPr>
              <a:spLocks noChangeShapeType="1"/>
            </p:cNvSpPr>
            <p:nvPr/>
          </p:nvSpPr>
          <p:spPr bwMode="auto">
            <a:xfrm>
              <a:off x="2064" y="110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Line 40"/>
            <p:cNvSpPr>
              <a:spLocks noChangeShapeType="1"/>
            </p:cNvSpPr>
            <p:nvPr/>
          </p:nvSpPr>
          <p:spPr bwMode="auto">
            <a:xfrm>
              <a:off x="2706" y="10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Group 41"/>
          <p:cNvGrpSpPr/>
          <p:nvPr/>
        </p:nvGrpSpPr>
        <p:grpSpPr bwMode="auto">
          <a:xfrm>
            <a:off x="1831180" y="5972175"/>
            <a:ext cx="889000" cy="400050"/>
            <a:chOff x="1872" y="1440"/>
            <a:chExt cx="560" cy="252"/>
          </a:xfrm>
        </p:grpSpPr>
        <p:graphicFrame>
          <p:nvGraphicFramePr>
            <p:cNvPr id="188" name="Object 42"/>
            <p:cNvGraphicFramePr>
              <a:graphicFrameLocks noChangeAspect="1"/>
            </p:cNvGraphicFramePr>
            <p:nvPr/>
          </p:nvGraphicFramePr>
          <p:xfrm>
            <a:off x="1888" y="1444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77" name="Equation" r:id="rId52" imgW="20726400" imgH="9448800" progId="Equation.DSMT4">
                    <p:embed/>
                  </p:oleObj>
                </mc:Choice>
                <mc:Fallback>
                  <p:oleObj name="Equation" r:id="rId52" imgW="20726400" imgH="94488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444"/>
                          <a:ext cx="54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9" name="Line 43"/>
            <p:cNvSpPr>
              <a:spLocks noChangeShapeType="1"/>
            </p:cNvSpPr>
            <p:nvPr/>
          </p:nvSpPr>
          <p:spPr bwMode="auto">
            <a:xfrm>
              <a:off x="1872" y="14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Line 44"/>
            <p:cNvSpPr>
              <a:spLocks noChangeShapeType="1"/>
            </p:cNvSpPr>
            <p:nvPr/>
          </p:nvSpPr>
          <p:spPr bwMode="auto">
            <a:xfrm>
              <a:off x="2111" y="14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1" name="直接连接符 190"/>
          <p:cNvCxnSpPr/>
          <p:nvPr/>
        </p:nvCxnSpPr>
        <p:spPr>
          <a:xfrm>
            <a:off x="0" y="3212976"/>
            <a:ext cx="914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2" name="对象 191"/>
          <p:cNvGraphicFramePr>
            <a:graphicFrameLocks noChangeAspect="1"/>
          </p:cNvGraphicFramePr>
          <p:nvPr/>
        </p:nvGraphicFramePr>
        <p:xfrm>
          <a:off x="1239645" y="1468664"/>
          <a:ext cx="876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8" name="Equation" r:id="rId54" imgW="21031200" imgH="7315200" progId="Equation.DSMT4">
                  <p:embed/>
                </p:oleObj>
              </mc:Choice>
              <mc:Fallback>
                <p:oleObj name="Equation" r:id="rId54" imgW="21031200" imgH="7315200" progId="Equation.DSMT4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239645" y="1468664"/>
                        <a:ext cx="876300" cy="304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" name="矩形 192"/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一．两向量的数量积  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3" grpId="0" animBg="1"/>
      <p:bldP spid="95" grpId="0" animBg="1"/>
      <p:bldP spid="96" grpId="0" advAuto="0" autoUpdateAnimBg="0" build="p"/>
      <p:bldP spid="97" grpId="0" autoUpdateAnimBg="0" build="p"/>
      <p:bldP spid="98" grpId="0" animBg="1"/>
      <p:bldP spid="99" grpId="0" animBg="1"/>
      <p:bldP spid="130" grpId="0" animBg="1"/>
      <p:bldP spid="132" grpId="0" animBg="1"/>
      <p:bldP spid="164" grpId="0" autoUpdateAnimBg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2152157" y="1551530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向量及其线性运算</a:t>
            </a:r>
            <a:endParaRPr lang="zh-CN" altLang="en-US" sz="3300" spc="7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  <a:endParaRPr lang="zh-CN" altLang="en-US" sz="24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6" name="Text Box 5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2157630" y="3555057"/>
            <a:ext cx="6303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理解空间直角坐标系、向量的概念，掌握向量的坐标表达式、向量的线性运算。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2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163496" y="4706305"/>
            <a:ext cx="601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掌握利用向量的坐标计算向量的模、方向余弦、两个向量间的夹角余弦。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"/>
          <p:cNvSpPr txBox="1"/>
          <p:nvPr/>
        </p:nvSpPr>
        <p:spPr>
          <a:xfrm>
            <a:off x="-2648" y="54215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数量积的运算律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3" name="Text Box 3"/>
          <p:cNvSpPr txBox="1">
            <a:spLocks noChangeArrowheads="1"/>
          </p:cNvSpPr>
          <p:nvPr/>
        </p:nvSpPr>
        <p:spPr bwMode="auto">
          <a:xfrm>
            <a:off x="782591" y="1337453"/>
            <a:ext cx="21383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(1) </a:t>
            </a:r>
            <a:r>
              <a:rPr kumimoji="1" lang="zh-CN" altLang="en-US" sz="2400" b="1" dirty="0">
                <a:latin typeface="+mn-ea"/>
              </a:rPr>
              <a:t>交换律</a:t>
            </a:r>
            <a:r>
              <a:rPr kumimoji="1" lang="en-US" altLang="zh-CN" sz="2400" b="1" dirty="0">
                <a:latin typeface="+mn-ea"/>
              </a:rPr>
              <a:t>: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194" name="Text Box 4"/>
          <p:cNvSpPr txBox="1">
            <a:spLocks noChangeArrowheads="1"/>
          </p:cNvSpPr>
          <p:nvPr/>
        </p:nvSpPr>
        <p:spPr bwMode="auto">
          <a:xfrm>
            <a:off x="782591" y="2091516"/>
            <a:ext cx="2130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</a:rPr>
              <a:t>(2) </a:t>
            </a:r>
            <a:r>
              <a:rPr kumimoji="1" lang="zh-CN" altLang="en-US" sz="2400" b="1" dirty="0">
                <a:latin typeface="+mn-ea"/>
              </a:rPr>
              <a:t>结合律</a:t>
            </a:r>
            <a:endParaRPr kumimoji="1" lang="zh-CN" altLang="en-US" sz="2400" b="1" dirty="0">
              <a:latin typeface="+mn-ea"/>
            </a:endParaRPr>
          </a:p>
        </p:txBody>
      </p:sp>
      <p:graphicFrame>
        <p:nvGraphicFramePr>
          <p:cNvPr id="195" name="Object 5"/>
          <p:cNvGraphicFramePr>
            <a:graphicFrameLocks noChangeAspect="1"/>
          </p:cNvGraphicFramePr>
          <p:nvPr/>
        </p:nvGraphicFramePr>
        <p:xfrm>
          <a:off x="2719428" y="2125126"/>
          <a:ext cx="2003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Equation" r:id="rId1" imgW="48463200" imgH="10668000" progId="Equation.DSMT4">
                  <p:embed/>
                </p:oleObj>
              </mc:Choice>
              <mc:Fallback>
                <p:oleObj name="Equation" r:id="rId1" imgW="48463200" imgH="1066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428" y="2125126"/>
                        <a:ext cx="2003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6" name="Group 6"/>
          <p:cNvGrpSpPr/>
          <p:nvPr/>
        </p:nvGrpSpPr>
        <p:grpSpPr bwMode="auto">
          <a:xfrm>
            <a:off x="2955878" y="1442502"/>
            <a:ext cx="1544637" cy="412750"/>
            <a:chOff x="1668" y="768"/>
            <a:chExt cx="973" cy="260"/>
          </a:xfrm>
        </p:grpSpPr>
        <p:graphicFrame>
          <p:nvGraphicFramePr>
            <p:cNvPr id="197" name="Object 7"/>
            <p:cNvGraphicFramePr>
              <a:graphicFrameLocks noChangeAspect="1"/>
            </p:cNvGraphicFramePr>
            <p:nvPr/>
          </p:nvGraphicFramePr>
          <p:xfrm>
            <a:off x="1692" y="780"/>
            <a:ext cx="9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3" name="Equation" r:id="rId3" imgW="35661600" imgH="9448800" progId="Equation.DSMT4">
                    <p:embed/>
                  </p:oleObj>
                </mc:Choice>
                <mc:Fallback>
                  <p:oleObj name="Equation" r:id="rId3" imgW="35661600" imgH="94488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2" y="780"/>
                          <a:ext cx="936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8" name="Line 8"/>
            <p:cNvSpPr>
              <a:spLocks noChangeShapeType="1"/>
            </p:cNvSpPr>
            <p:nvPr/>
          </p:nvSpPr>
          <p:spPr bwMode="auto">
            <a:xfrm>
              <a:off x="1668" y="8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199" name="Line 9"/>
            <p:cNvSpPr>
              <a:spLocks noChangeShapeType="1"/>
            </p:cNvSpPr>
            <p:nvPr/>
          </p:nvSpPr>
          <p:spPr bwMode="auto">
            <a:xfrm>
              <a:off x="1920" y="76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00" name="Line 10"/>
            <p:cNvSpPr>
              <a:spLocks noChangeShapeType="1"/>
            </p:cNvSpPr>
            <p:nvPr/>
          </p:nvSpPr>
          <p:spPr bwMode="auto">
            <a:xfrm>
              <a:off x="2256" y="76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01" name="Line 11"/>
            <p:cNvSpPr>
              <a:spLocks noChangeShapeType="1"/>
            </p:cNvSpPr>
            <p:nvPr/>
          </p:nvSpPr>
          <p:spPr bwMode="auto">
            <a:xfrm>
              <a:off x="2496" y="8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02" name="Group 12"/>
          <p:cNvGrpSpPr/>
          <p:nvPr/>
        </p:nvGrpSpPr>
        <p:grpSpPr bwMode="auto">
          <a:xfrm>
            <a:off x="1658746" y="2789473"/>
            <a:ext cx="1395412" cy="439737"/>
            <a:chOff x="920" y="1346"/>
            <a:chExt cx="879" cy="277"/>
          </a:xfrm>
        </p:grpSpPr>
        <p:sp>
          <p:nvSpPr>
            <p:cNvPr id="203" name="Line 13"/>
            <p:cNvSpPr>
              <a:spLocks noChangeShapeType="1"/>
            </p:cNvSpPr>
            <p:nvPr/>
          </p:nvSpPr>
          <p:spPr bwMode="auto">
            <a:xfrm>
              <a:off x="1152" y="13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204" name="Object 14"/>
            <p:cNvGraphicFramePr>
              <a:graphicFrameLocks noChangeAspect="1"/>
            </p:cNvGraphicFramePr>
            <p:nvPr/>
          </p:nvGraphicFramePr>
          <p:xfrm>
            <a:off x="920" y="1375"/>
            <a:ext cx="87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4" name="Equation" r:id="rId5" imgW="33528000" imgH="9448800" progId="Equation.DSMT4">
                    <p:embed/>
                  </p:oleObj>
                </mc:Choice>
                <mc:Fallback>
                  <p:oleObj name="Equation" r:id="rId5" imgW="33528000" imgH="94488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1375"/>
                          <a:ext cx="879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" name="Line 15"/>
            <p:cNvSpPr>
              <a:spLocks noChangeShapeType="1"/>
            </p:cNvSpPr>
            <p:nvPr/>
          </p:nvSpPr>
          <p:spPr bwMode="auto">
            <a:xfrm>
              <a:off x="1491" y="134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06" name="Group 16"/>
          <p:cNvGrpSpPr/>
          <p:nvPr/>
        </p:nvGrpSpPr>
        <p:grpSpPr bwMode="auto">
          <a:xfrm>
            <a:off x="3027424" y="2789545"/>
            <a:ext cx="1100138" cy="439737"/>
            <a:chOff x="1823" y="1346"/>
            <a:chExt cx="693" cy="277"/>
          </a:xfrm>
        </p:grpSpPr>
        <p:sp>
          <p:nvSpPr>
            <p:cNvPr id="207" name="Line 17"/>
            <p:cNvSpPr>
              <a:spLocks noChangeShapeType="1"/>
            </p:cNvSpPr>
            <p:nvPr/>
          </p:nvSpPr>
          <p:spPr bwMode="auto">
            <a:xfrm>
              <a:off x="1823" y="13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208" name="Object 18"/>
            <p:cNvGraphicFramePr>
              <a:graphicFrameLocks noChangeAspect="1"/>
            </p:cNvGraphicFramePr>
            <p:nvPr/>
          </p:nvGraphicFramePr>
          <p:xfrm>
            <a:off x="1836" y="1375"/>
            <a:ext cx="68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5" name="Equation" r:id="rId7" imgW="25908000" imgH="9448800" progId="Equation.DSMT4">
                    <p:embed/>
                  </p:oleObj>
                </mc:Choice>
                <mc:Fallback>
                  <p:oleObj name="Equation" r:id="rId7" imgW="25908000" imgH="9448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6" y="1375"/>
                          <a:ext cx="68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9" name="Line 19"/>
            <p:cNvSpPr>
              <a:spLocks noChangeShapeType="1"/>
            </p:cNvSpPr>
            <p:nvPr/>
          </p:nvSpPr>
          <p:spPr bwMode="auto">
            <a:xfrm>
              <a:off x="2307" y="134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10" name="Group 20"/>
          <p:cNvGrpSpPr/>
          <p:nvPr/>
        </p:nvGrpSpPr>
        <p:grpSpPr bwMode="auto">
          <a:xfrm>
            <a:off x="4119515" y="2763303"/>
            <a:ext cx="1371600" cy="447675"/>
            <a:chOff x="2560" y="1346"/>
            <a:chExt cx="864" cy="282"/>
          </a:xfrm>
        </p:grpSpPr>
        <p:graphicFrame>
          <p:nvGraphicFramePr>
            <p:cNvPr id="211" name="Object 21"/>
            <p:cNvGraphicFramePr>
              <a:graphicFrameLocks noChangeAspect="1"/>
            </p:cNvGraphicFramePr>
            <p:nvPr/>
          </p:nvGraphicFramePr>
          <p:xfrm>
            <a:off x="2560" y="1380"/>
            <a:ext cx="8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6" name="Equation" r:id="rId9" imgW="32918400" imgH="9448800" progId="Equation.DSMT4">
                    <p:embed/>
                  </p:oleObj>
                </mc:Choice>
                <mc:Fallback>
                  <p:oleObj name="Equation" r:id="rId9" imgW="32918400" imgH="94488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0" y="1380"/>
                          <a:ext cx="86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2" name="Line 22"/>
            <p:cNvSpPr>
              <a:spLocks noChangeShapeType="1"/>
            </p:cNvSpPr>
            <p:nvPr/>
          </p:nvSpPr>
          <p:spPr bwMode="auto">
            <a:xfrm>
              <a:off x="2965" y="13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13" name="Line 23"/>
            <p:cNvSpPr>
              <a:spLocks noChangeShapeType="1"/>
            </p:cNvSpPr>
            <p:nvPr/>
          </p:nvSpPr>
          <p:spPr bwMode="auto">
            <a:xfrm>
              <a:off x="3219" y="134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14" name="Group 24"/>
          <p:cNvGrpSpPr/>
          <p:nvPr/>
        </p:nvGrpSpPr>
        <p:grpSpPr bwMode="auto">
          <a:xfrm>
            <a:off x="1611299" y="3540086"/>
            <a:ext cx="1663700" cy="414337"/>
            <a:chOff x="904" y="2016"/>
            <a:chExt cx="1048" cy="261"/>
          </a:xfrm>
        </p:grpSpPr>
        <p:graphicFrame>
          <p:nvGraphicFramePr>
            <p:cNvPr id="215" name="Object 25"/>
            <p:cNvGraphicFramePr>
              <a:graphicFrameLocks noChangeAspect="1"/>
            </p:cNvGraphicFramePr>
            <p:nvPr/>
          </p:nvGraphicFramePr>
          <p:xfrm>
            <a:off x="904" y="2029"/>
            <a:ext cx="10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7" name="Equation" r:id="rId11" imgW="39928800" imgH="9448800" progId="Equation.DSMT4">
                    <p:embed/>
                  </p:oleObj>
                </mc:Choice>
                <mc:Fallback>
                  <p:oleObj name="Equation" r:id="rId11" imgW="39928800" imgH="94488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4" y="2029"/>
                          <a:ext cx="104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6" name="Line 26"/>
            <p:cNvSpPr>
              <a:spLocks noChangeShapeType="1"/>
            </p:cNvSpPr>
            <p:nvPr/>
          </p:nvSpPr>
          <p:spPr bwMode="auto">
            <a:xfrm>
              <a:off x="1115" y="204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17" name="Line 27"/>
            <p:cNvSpPr>
              <a:spLocks noChangeShapeType="1"/>
            </p:cNvSpPr>
            <p:nvPr/>
          </p:nvSpPr>
          <p:spPr bwMode="auto">
            <a:xfrm>
              <a:off x="1728" y="20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18" name="Group 28"/>
          <p:cNvGrpSpPr/>
          <p:nvPr/>
        </p:nvGrpSpPr>
        <p:grpSpPr bwMode="auto">
          <a:xfrm>
            <a:off x="3264165" y="3502799"/>
            <a:ext cx="2044700" cy="482599"/>
            <a:chOff x="2067" y="2001"/>
            <a:chExt cx="1288" cy="304"/>
          </a:xfrm>
        </p:grpSpPr>
        <p:graphicFrame>
          <p:nvGraphicFramePr>
            <p:cNvPr id="219" name="Object 29"/>
            <p:cNvGraphicFramePr>
              <a:graphicFrameLocks noChangeAspect="1"/>
            </p:cNvGraphicFramePr>
            <p:nvPr/>
          </p:nvGraphicFramePr>
          <p:xfrm>
            <a:off x="2067" y="2001"/>
            <a:ext cx="1288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8" name="Equation" r:id="rId13" imgW="49072800" imgH="11582400" progId="Equation.DSMT4">
                    <p:embed/>
                  </p:oleObj>
                </mc:Choice>
                <mc:Fallback>
                  <p:oleObj name="Equation" r:id="rId13" imgW="49072800" imgH="115824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7" y="2001"/>
                          <a:ext cx="1288" cy="304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Line 30"/>
            <p:cNvSpPr>
              <a:spLocks noChangeShapeType="1"/>
            </p:cNvSpPr>
            <p:nvPr/>
          </p:nvSpPr>
          <p:spPr bwMode="auto">
            <a:xfrm>
              <a:off x="2525" y="206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21" name="Line 31"/>
            <p:cNvSpPr>
              <a:spLocks noChangeShapeType="1"/>
            </p:cNvSpPr>
            <p:nvPr/>
          </p:nvSpPr>
          <p:spPr bwMode="auto">
            <a:xfrm>
              <a:off x="3024" y="20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grpSp>
        <p:nvGrpSpPr>
          <p:cNvPr id="222" name="Group 32"/>
          <p:cNvGrpSpPr/>
          <p:nvPr/>
        </p:nvGrpSpPr>
        <p:grpSpPr bwMode="auto">
          <a:xfrm>
            <a:off x="5296338" y="3512988"/>
            <a:ext cx="1651000" cy="414338"/>
            <a:chOff x="3444" y="2016"/>
            <a:chExt cx="1040" cy="261"/>
          </a:xfrm>
        </p:grpSpPr>
        <p:graphicFrame>
          <p:nvGraphicFramePr>
            <p:cNvPr id="223" name="Object 33"/>
            <p:cNvGraphicFramePr>
              <a:graphicFrameLocks noChangeAspect="1"/>
            </p:cNvGraphicFramePr>
            <p:nvPr/>
          </p:nvGraphicFramePr>
          <p:xfrm>
            <a:off x="3444" y="2029"/>
            <a:ext cx="10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9" name="Equation" r:id="rId15" imgW="39624000" imgH="9448800" progId="Equation.DSMT4">
                    <p:embed/>
                  </p:oleObj>
                </mc:Choice>
                <mc:Fallback>
                  <p:oleObj name="Equation" r:id="rId15" imgW="39624000" imgH="94488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4" y="2029"/>
                          <a:ext cx="104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4" name="Line 34"/>
            <p:cNvSpPr>
              <a:spLocks noChangeShapeType="1"/>
            </p:cNvSpPr>
            <p:nvPr/>
          </p:nvSpPr>
          <p:spPr bwMode="auto">
            <a:xfrm>
              <a:off x="4044" y="2049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25" name="Line 35"/>
            <p:cNvSpPr>
              <a:spLocks noChangeShapeType="1"/>
            </p:cNvSpPr>
            <p:nvPr/>
          </p:nvSpPr>
          <p:spPr bwMode="auto">
            <a:xfrm>
              <a:off x="4271" y="20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sp>
        <p:nvSpPr>
          <p:cNvPr id="226" name="Text Box 36"/>
          <p:cNvSpPr txBox="1">
            <a:spLocks noChangeArrowheads="1"/>
          </p:cNvSpPr>
          <p:nvPr/>
        </p:nvSpPr>
        <p:spPr bwMode="auto">
          <a:xfrm>
            <a:off x="782591" y="4348669"/>
            <a:ext cx="16433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+mn-ea"/>
              </a:rPr>
              <a:t>(3) </a:t>
            </a:r>
            <a:r>
              <a:rPr kumimoji="1" lang="zh-CN" altLang="en-US" sz="2400" b="1" dirty="0">
                <a:latin typeface="+mn-ea"/>
              </a:rPr>
              <a:t>分配律</a:t>
            </a:r>
            <a:r>
              <a:rPr kumimoji="1" lang="en-US" altLang="zh-CN" sz="2400" b="1" dirty="0">
                <a:latin typeface="+mn-ea"/>
              </a:rPr>
              <a:t>:</a:t>
            </a:r>
            <a:endParaRPr kumimoji="1" lang="zh-CN" altLang="en-US" sz="2400" b="1" dirty="0">
              <a:latin typeface="+mn-ea"/>
            </a:endParaRPr>
          </a:p>
        </p:txBody>
      </p:sp>
      <p:grpSp>
        <p:nvGrpSpPr>
          <p:cNvPr id="227" name="Group 37"/>
          <p:cNvGrpSpPr/>
          <p:nvPr/>
        </p:nvGrpSpPr>
        <p:grpSpPr bwMode="auto">
          <a:xfrm>
            <a:off x="2879678" y="4417810"/>
            <a:ext cx="3200400" cy="482600"/>
            <a:chOff x="1492" y="176"/>
            <a:chExt cx="2016" cy="304"/>
          </a:xfrm>
        </p:grpSpPr>
        <p:graphicFrame>
          <p:nvGraphicFramePr>
            <p:cNvPr id="228" name="Object 38"/>
            <p:cNvGraphicFramePr>
              <a:graphicFrameLocks noChangeAspect="1"/>
            </p:cNvGraphicFramePr>
            <p:nvPr/>
          </p:nvGraphicFramePr>
          <p:xfrm>
            <a:off x="1492" y="176"/>
            <a:ext cx="201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0" name="Equation" r:id="rId17" imgW="76809600" imgH="11582400" progId="Equation.DSMT4">
                    <p:embed/>
                  </p:oleObj>
                </mc:Choice>
                <mc:Fallback>
                  <p:oleObj name="Equation" r:id="rId17" imgW="76809600" imgH="115824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2" y="176"/>
                          <a:ext cx="2016" cy="304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9" name="Line 39"/>
            <p:cNvSpPr>
              <a:spLocks noChangeShapeType="1"/>
            </p:cNvSpPr>
            <p:nvPr/>
          </p:nvSpPr>
          <p:spPr bwMode="auto">
            <a:xfrm>
              <a:off x="1584" y="2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0" name="Line 40"/>
            <p:cNvSpPr>
              <a:spLocks noChangeShapeType="1"/>
            </p:cNvSpPr>
            <p:nvPr/>
          </p:nvSpPr>
          <p:spPr bwMode="auto">
            <a:xfrm>
              <a:off x="1919" y="19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1" name="Line 41"/>
            <p:cNvSpPr>
              <a:spLocks noChangeShapeType="1"/>
            </p:cNvSpPr>
            <p:nvPr/>
          </p:nvSpPr>
          <p:spPr bwMode="auto">
            <a:xfrm>
              <a:off x="2255" y="2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2" name="Line 42"/>
            <p:cNvSpPr>
              <a:spLocks noChangeShapeType="1"/>
            </p:cNvSpPr>
            <p:nvPr/>
          </p:nvSpPr>
          <p:spPr bwMode="auto">
            <a:xfrm>
              <a:off x="2592" y="2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3" name="Line 43"/>
            <p:cNvSpPr>
              <a:spLocks noChangeShapeType="1"/>
            </p:cNvSpPr>
            <p:nvPr/>
          </p:nvSpPr>
          <p:spPr bwMode="auto">
            <a:xfrm>
              <a:off x="2831" y="2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4" name="Line 44"/>
            <p:cNvSpPr>
              <a:spLocks noChangeShapeType="1"/>
            </p:cNvSpPr>
            <p:nvPr/>
          </p:nvSpPr>
          <p:spPr bwMode="auto">
            <a:xfrm>
              <a:off x="3151" y="19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  <p:sp>
          <p:nvSpPr>
            <p:cNvPr id="235" name="Line 45"/>
            <p:cNvSpPr>
              <a:spLocks noChangeShapeType="1"/>
            </p:cNvSpPr>
            <p:nvPr/>
          </p:nvSpPr>
          <p:spPr bwMode="auto">
            <a:xfrm>
              <a:off x="3360" y="2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</a:endParaRPr>
            </a:p>
          </p:txBody>
        </p:sp>
      </p:grpSp>
      <p:sp>
        <p:nvSpPr>
          <p:cNvPr id="236" name="矩形 235"/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一．两向量的数量积  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3" grpId="0" autoUpdateAnimBg="0"/>
      <p:bldP spid="194" grpId="0" autoUpdateAnimBg="0"/>
      <p:bldP spid="226" grpId="0" autoUpdateAnimBg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4"/>
          <p:cNvSpPr txBox="1"/>
          <p:nvPr/>
        </p:nvSpPr>
        <p:spPr>
          <a:xfrm>
            <a:off x="-17918" y="716943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数量积的坐标表示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Text Box 3"/>
          <p:cNvSpPr txBox="1">
            <a:spLocks noChangeArrowheads="1"/>
          </p:cNvSpPr>
          <p:nvPr/>
        </p:nvSpPr>
        <p:spPr bwMode="auto">
          <a:xfrm>
            <a:off x="924930" y="1319907"/>
            <a:ext cx="72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设</a:t>
            </a:r>
            <a:endParaRPr kumimoji="1"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7935330" y="1319907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则</a:t>
            </a:r>
            <a:endParaRPr kumimoji="1"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7" name="Object 5"/>
          <p:cNvGraphicFramePr>
            <a:graphicFrameLocks noChangeAspect="1"/>
          </p:cNvGraphicFramePr>
          <p:nvPr/>
        </p:nvGraphicFramePr>
        <p:xfrm>
          <a:off x="4480930" y="2839145"/>
          <a:ext cx="546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8" name="Equation" r:id="rId1" imgW="13106400" imgH="9448800" progId="Equation.DSMT4">
                  <p:embed/>
                </p:oleObj>
              </mc:Choice>
              <mc:Fallback>
                <p:oleObj name="Equation" r:id="rId1" imgW="13106400" imgH="9448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930" y="2839145"/>
                        <a:ext cx="546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6"/>
          <p:cNvGraphicFramePr>
            <a:graphicFrameLocks noChangeAspect="1"/>
          </p:cNvGraphicFramePr>
          <p:nvPr/>
        </p:nvGraphicFramePr>
        <p:xfrm>
          <a:off x="7833730" y="2793107"/>
          <a:ext cx="49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69" name="Equation" r:id="rId3" imgW="11887200" imgH="9448800" progId="Equation.DSMT4">
                  <p:embed/>
                </p:oleObj>
              </mc:Choice>
              <mc:Fallback>
                <p:oleObj name="Equation" r:id="rId3" imgW="11887200" imgH="9448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3730" y="2793107"/>
                        <a:ext cx="495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Line 7"/>
          <p:cNvSpPr>
            <a:spLocks noChangeShapeType="1"/>
          </p:cNvSpPr>
          <p:nvPr/>
        </p:nvSpPr>
        <p:spPr bwMode="auto">
          <a:xfrm flipH="1">
            <a:off x="1813930" y="2615307"/>
            <a:ext cx="0" cy="6937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0" name="Object 8"/>
          <p:cNvGraphicFramePr>
            <a:graphicFrameLocks noChangeAspect="1"/>
          </p:cNvGraphicFramePr>
          <p:nvPr/>
        </p:nvGraphicFramePr>
        <p:xfrm>
          <a:off x="1915530" y="3390007"/>
          <a:ext cx="2654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0" name="Equation" r:id="rId5" imgW="63703200" imgH="11277600" progId="Equation.DSMT4">
                  <p:embed/>
                </p:oleObj>
              </mc:Choice>
              <mc:Fallback>
                <p:oleObj name="Equation" r:id="rId5" imgW="63703200" imgH="11277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530" y="3390007"/>
                        <a:ext cx="265430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542343" y="4520307"/>
            <a:ext cx="592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endParaRPr kumimoji="1"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1655180" y="4563170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为非零向量时</a:t>
            </a:r>
            <a:r>
              <a:rPr kumimoji="1"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endParaRPr kumimoji="1"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3" name="Object 11"/>
          <p:cNvGraphicFramePr>
            <a:graphicFrameLocks noChangeAspect="1"/>
          </p:cNvGraphicFramePr>
          <p:nvPr/>
        </p:nvGraphicFramePr>
        <p:xfrm>
          <a:off x="1305930" y="5333107"/>
          <a:ext cx="22606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1" name="Equation" r:id="rId7" imgW="54254400" imgH="19812000" progId="Equation.DSMT4">
                  <p:embed/>
                </p:oleObj>
              </mc:Choice>
              <mc:Fallback>
                <p:oleObj name="Equation" r:id="rId7" imgW="54254400" imgH="19812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30" y="5333107"/>
                        <a:ext cx="2260600" cy="825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"/>
          <p:cNvGraphicFramePr>
            <a:graphicFrameLocks noChangeAspect="1"/>
          </p:cNvGraphicFramePr>
          <p:nvPr/>
        </p:nvGraphicFramePr>
        <p:xfrm>
          <a:off x="3741155" y="5333107"/>
          <a:ext cx="44926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2" name="Equation" r:id="rId9" imgW="107899200" imgH="19812000" progId="Equation.DSMT4">
                  <p:embed/>
                </p:oleObj>
              </mc:Choice>
              <mc:Fallback>
                <p:oleObj name="Equation" r:id="rId9" imgW="107899200" imgH="19812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1155" y="5333107"/>
                        <a:ext cx="4492625" cy="825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3"/>
          <p:cNvGraphicFramePr>
            <a:graphicFrameLocks noChangeAspect="1"/>
          </p:cNvGraphicFramePr>
          <p:nvPr/>
        </p:nvGraphicFramePr>
        <p:xfrm>
          <a:off x="4722230" y="5218807"/>
          <a:ext cx="247491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3" name="Equation" r:id="rId11" imgW="59436000" imgH="11277600" progId="Equation.DSMT4">
                  <p:embed/>
                </p:oleObj>
              </mc:Choice>
              <mc:Fallback>
                <p:oleObj name="Equation" r:id="rId11" imgW="59436000" imgH="11277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230" y="5218807"/>
                        <a:ext cx="247491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4"/>
          <p:cNvGraphicFramePr>
            <a:graphicFrameLocks noChangeAspect="1"/>
          </p:cNvGraphicFramePr>
          <p:nvPr/>
        </p:nvGraphicFramePr>
        <p:xfrm>
          <a:off x="4065005" y="5809357"/>
          <a:ext cx="20304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4" name="Equation" r:id="rId13" imgW="48768000" imgH="14935200" progId="Equation.DSMT4">
                  <p:embed/>
                </p:oleObj>
              </mc:Choice>
              <mc:Fallback>
                <p:oleObj name="Equation" r:id="rId13" imgW="48768000" imgH="149352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005" y="5809357"/>
                        <a:ext cx="2030412" cy="622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5"/>
          <p:cNvGraphicFramePr>
            <a:graphicFrameLocks noChangeAspect="1"/>
          </p:cNvGraphicFramePr>
          <p:nvPr/>
        </p:nvGraphicFramePr>
        <p:xfrm>
          <a:off x="6297030" y="5809357"/>
          <a:ext cx="19812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75" name="Equation" r:id="rId15" imgW="47548800" imgH="14935200" progId="Equation.DSMT4">
                  <p:embed/>
                </p:oleObj>
              </mc:Choice>
              <mc:Fallback>
                <p:oleObj name="Equation" r:id="rId15" imgW="47548800" imgH="14935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030" y="5809357"/>
                        <a:ext cx="1981200" cy="622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3972930" y="456317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由于</a:t>
            </a:r>
            <a:endParaRPr kumimoji="1"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9" name="Group 17"/>
          <p:cNvGrpSpPr/>
          <p:nvPr/>
        </p:nvGrpSpPr>
        <p:grpSpPr bwMode="auto">
          <a:xfrm>
            <a:off x="4779380" y="4596507"/>
            <a:ext cx="952500" cy="450850"/>
            <a:chOff x="3023" y="2640"/>
            <a:chExt cx="600" cy="284"/>
          </a:xfrm>
        </p:grpSpPr>
        <p:graphicFrame>
          <p:nvGraphicFramePr>
            <p:cNvPr id="70" name="Object 18"/>
            <p:cNvGraphicFramePr>
              <a:graphicFrameLocks noChangeAspect="1"/>
            </p:cNvGraphicFramePr>
            <p:nvPr/>
          </p:nvGraphicFramePr>
          <p:xfrm>
            <a:off x="3039" y="2676"/>
            <a:ext cx="5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6" name="Equation" r:id="rId17" imgW="22250400" imgH="9448800" progId="Equation.DSMT4">
                    <p:embed/>
                  </p:oleObj>
                </mc:Choice>
                <mc:Fallback>
                  <p:oleObj name="Equation" r:id="rId17" imgW="22250400" imgH="9448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9" y="2676"/>
                          <a:ext cx="5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Line 19"/>
            <p:cNvSpPr>
              <a:spLocks noChangeShapeType="1"/>
            </p:cNvSpPr>
            <p:nvPr/>
          </p:nvSpPr>
          <p:spPr bwMode="auto">
            <a:xfrm>
              <a:off x="3023" y="26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3312" y="26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3" name="Group 21"/>
          <p:cNvGrpSpPr/>
          <p:nvPr/>
        </p:nvGrpSpPr>
        <p:grpSpPr bwMode="auto">
          <a:xfrm>
            <a:off x="5858880" y="4590157"/>
            <a:ext cx="1701800" cy="482600"/>
            <a:chOff x="3684" y="2588"/>
            <a:chExt cx="1072" cy="304"/>
          </a:xfrm>
        </p:grpSpPr>
        <p:graphicFrame>
          <p:nvGraphicFramePr>
            <p:cNvPr id="74" name="Object 22"/>
            <p:cNvGraphicFramePr>
              <a:graphicFrameLocks noChangeAspect="1"/>
            </p:cNvGraphicFramePr>
            <p:nvPr/>
          </p:nvGraphicFramePr>
          <p:xfrm>
            <a:off x="3684" y="2588"/>
            <a:ext cx="107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7" name="Equation" r:id="rId19" imgW="40843200" imgH="11582400" progId="Equation.DSMT4">
                    <p:embed/>
                  </p:oleObj>
                </mc:Choice>
                <mc:Fallback>
                  <p:oleObj name="Equation" r:id="rId19" imgW="40843200" imgH="115824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4" y="2588"/>
                          <a:ext cx="107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Line 23"/>
            <p:cNvSpPr>
              <a:spLocks noChangeShapeType="1"/>
            </p:cNvSpPr>
            <p:nvPr/>
          </p:nvSpPr>
          <p:spPr bwMode="auto">
            <a:xfrm>
              <a:off x="3744" y="26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>
              <a:off x="4080" y="259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7" name="Group 25"/>
          <p:cNvGrpSpPr/>
          <p:nvPr/>
        </p:nvGrpSpPr>
        <p:grpSpPr bwMode="auto">
          <a:xfrm>
            <a:off x="1386427" y="1350360"/>
            <a:ext cx="3003550" cy="519113"/>
            <a:chOff x="624" y="624"/>
            <a:chExt cx="1892" cy="327"/>
          </a:xfrm>
        </p:grpSpPr>
        <p:grpSp>
          <p:nvGrpSpPr>
            <p:cNvPr id="78" name="Group 26"/>
            <p:cNvGrpSpPr/>
            <p:nvPr/>
          </p:nvGrpSpPr>
          <p:grpSpPr bwMode="auto">
            <a:xfrm>
              <a:off x="624" y="624"/>
              <a:ext cx="1892" cy="327"/>
              <a:chOff x="624" y="624"/>
              <a:chExt cx="1892" cy="327"/>
            </a:xfrm>
          </p:grpSpPr>
          <p:graphicFrame>
            <p:nvGraphicFramePr>
              <p:cNvPr id="80" name="Object 27"/>
              <p:cNvGraphicFramePr>
                <a:graphicFrameLocks noChangeAspect="1"/>
              </p:cNvGraphicFramePr>
              <p:nvPr/>
            </p:nvGraphicFramePr>
            <p:xfrm>
              <a:off x="644" y="655"/>
              <a:ext cx="1872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378" name="Equation" r:id="rId21" imgW="71323200" imgH="11277600" progId="Equation.DSMT4">
                      <p:embed/>
                    </p:oleObj>
                  </mc:Choice>
                  <mc:Fallback>
                    <p:oleObj name="Equation" r:id="rId21" imgW="71323200" imgH="11277600" progId="Equation.DSMT4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4" y="655"/>
                            <a:ext cx="1872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1" name="Line 28"/>
              <p:cNvSpPr>
                <a:spLocks noChangeShapeType="1"/>
              </p:cNvSpPr>
              <p:nvPr/>
            </p:nvSpPr>
            <p:spPr bwMode="auto">
              <a:xfrm>
                <a:off x="624" y="672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Line 29"/>
              <p:cNvSpPr>
                <a:spLocks noChangeShapeType="1"/>
              </p:cNvSpPr>
              <p:nvPr/>
            </p:nvSpPr>
            <p:spPr bwMode="auto">
              <a:xfrm>
                <a:off x="1224" y="624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3" name="Line 30"/>
              <p:cNvSpPr>
                <a:spLocks noChangeShapeType="1"/>
              </p:cNvSpPr>
              <p:nvPr/>
            </p:nvSpPr>
            <p:spPr bwMode="auto">
              <a:xfrm>
                <a:off x="1794" y="643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" name="Line 31"/>
            <p:cNvSpPr>
              <a:spLocks noChangeShapeType="1"/>
            </p:cNvSpPr>
            <p:nvPr/>
          </p:nvSpPr>
          <p:spPr bwMode="auto">
            <a:xfrm>
              <a:off x="2311" y="64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Group 32"/>
          <p:cNvGrpSpPr/>
          <p:nvPr/>
        </p:nvGrpSpPr>
        <p:grpSpPr bwMode="auto">
          <a:xfrm>
            <a:off x="4888918" y="1380232"/>
            <a:ext cx="2938463" cy="522288"/>
            <a:chOff x="2745" y="623"/>
            <a:chExt cx="1851" cy="329"/>
          </a:xfrm>
        </p:grpSpPr>
        <p:graphicFrame>
          <p:nvGraphicFramePr>
            <p:cNvPr id="85" name="Object 33"/>
            <p:cNvGraphicFramePr>
              <a:graphicFrameLocks noChangeAspect="1"/>
            </p:cNvGraphicFramePr>
            <p:nvPr/>
          </p:nvGraphicFramePr>
          <p:xfrm>
            <a:off x="2756" y="656"/>
            <a:ext cx="18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79" name="Equation" r:id="rId23" imgW="70104000" imgH="11277600" progId="Equation.DSMT4">
                    <p:embed/>
                  </p:oleObj>
                </mc:Choice>
                <mc:Fallback>
                  <p:oleObj name="Equation" r:id="rId23" imgW="70104000" imgH="112776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6" y="656"/>
                          <a:ext cx="18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Line 34"/>
            <p:cNvSpPr>
              <a:spLocks noChangeShapeType="1"/>
            </p:cNvSpPr>
            <p:nvPr/>
          </p:nvSpPr>
          <p:spPr bwMode="auto">
            <a:xfrm>
              <a:off x="3328" y="64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2745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8" name="Line 36"/>
            <p:cNvSpPr>
              <a:spLocks noChangeShapeType="1"/>
            </p:cNvSpPr>
            <p:nvPr/>
          </p:nvSpPr>
          <p:spPr bwMode="auto">
            <a:xfrm>
              <a:off x="3832" y="64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0" name="Line 37"/>
            <p:cNvSpPr>
              <a:spLocks noChangeShapeType="1"/>
            </p:cNvSpPr>
            <p:nvPr/>
          </p:nvSpPr>
          <p:spPr bwMode="auto">
            <a:xfrm>
              <a:off x="4383" y="635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1" name="Group 38"/>
          <p:cNvGrpSpPr/>
          <p:nvPr/>
        </p:nvGrpSpPr>
        <p:grpSpPr bwMode="auto">
          <a:xfrm>
            <a:off x="1090030" y="2037457"/>
            <a:ext cx="863600" cy="438150"/>
            <a:chOff x="712" y="1008"/>
            <a:chExt cx="544" cy="276"/>
          </a:xfrm>
        </p:grpSpPr>
        <p:graphicFrame>
          <p:nvGraphicFramePr>
            <p:cNvPr id="92" name="Object 39"/>
            <p:cNvGraphicFramePr>
              <a:graphicFrameLocks noChangeAspect="1"/>
            </p:cNvGraphicFramePr>
            <p:nvPr/>
          </p:nvGraphicFramePr>
          <p:xfrm>
            <a:off x="712" y="1036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0" name="Equation" r:id="rId25" imgW="20726400" imgH="9448800" progId="Equation.DSMT4">
                    <p:embed/>
                  </p:oleObj>
                </mc:Choice>
                <mc:Fallback>
                  <p:oleObj name="Equation" r:id="rId25" imgW="20726400" imgH="94488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" y="1036"/>
                          <a:ext cx="54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Line 40"/>
            <p:cNvSpPr>
              <a:spLocks noChangeShapeType="1"/>
            </p:cNvSpPr>
            <p:nvPr/>
          </p:nvSpPr>
          <p:spPr bwMode="auto">
            <a:xfrm>
              <a:off x="719" y="10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Line 41"/>
            <p:cNvSpPr>
              <a:spLocks noChangeShapeType="1"/>
            </p:cNvSpPr>
            <p:nvPr/>
          </p:nvSpPr>
          <p:spPr bwMode="auto">
            <a:xfrm>
              <a:off x="947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95" name="Group 42"/>
          <p:cNvGrpSpPr/>
          <p:nvPr/>
        </p:nvGrpSpPr>
        <p:grpSpPr bwMode="auto">
          <a:xfrm>
            <a:off x="2156830" y="2081907"/>
            <a:ext cx="2781300" cy="488950"/>
            <a:chOff x="1384" y="1008"/>
            <a:chExt cx="1752" cy="308"/>
          </a:xfrm>
        </p:grpSpPr>
        <p:graphicFrame>
          <p:nvGraphicFramePr>
            <p:cNvPr id="96" name="Object 43"/>
            <p:cNvGraphicFramePr>
              <a:graphicFrameLocks noChangeAspect="1"/>
            </p:cNvGraphicFramePr>
            <p:nvPr/>
          </p:nvGraphicFramePr>
          <p:xfrm>
            <a:off x="1384" y="1020"/>
            <a:ext cx="175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1" name="Equation" r:id="rId27" imgW="66751200" imgH="11277600" progId="Equation.DSMT4">
                    <p:embed/>
                  </p:oleObj>
                </mc:Choice>
                <mc:Fallback>
                  <p:oleObj name="Equation" r:id="rId27" imgW="66751200" imgH="112776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4" y="1020"/>
                          <a:ext cx="175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44"/>
            <p:cNvSpPr>
              <a:spLocks noChangeShapeType="1"/>
            </p:cNvSpPr>
            <p:nvPr/>
          </p:nvSpPr>
          <p:spPr bwMode="auto">
            <a:xfrm>
              <a:off x="1680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8" name="Line 45"/>
            <p:cNvSpPr>
              <a:spLocks noChangeShapeType="1"/>
            </p:cNvSpPr>
            <p:nvPr/>
          </p:nvSpPr>
          <p:spPr bwMode="auto">
            <a:xfrm>
              <a:off x="2304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Line 46"/>
            <p:cNvSpPr>
              <a:spLocks noChangeShapeType="1"/>
            </p:cNvSpPr>
            <p:nvPr/>
          </p:nvSpPr>
          <p:spPr bwMode="auto">
            <a:xfrm>
              <a:off x="2813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00" name="Group 47"/>
          <p:cNvGrpSpPr/>
          <p:nvPr/>
        </p:nvGrpSpPr>
        <p:grpSpPr bwMode="auto">
          <a:xfrm>
            <a:off x="5198480" y="2037457"/>
            <a:ext cx="2578100" cy="488950"/>
            <a:chOff x="3332" y="1008"/>
            <a:chExt cx="1624" cy="308"/>
          </a:xfrm>
        </p:grpSpPr>
        <p:graphicFrame>
          <p:nvGraphicFramePr>
            <p:cNvPr id="101" name="Object 48"/>
            <p:cNvGraphicFramePr>
              <a:graphicFrameLocks noChangeAspect="1"/>
            </p:cNvGraphicFramePr>
            <p:nvPr/>
          </p:nvGraphicFramePr>
          <p:xfrm>
            <a:off x="3332" y="1020"/>
            <a:ext cx="16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2" name="Equation" r:id="rId29" imgW="61874400" imgH="11277600" progId="Equation.DSMT4">
                    <p:embed/>
                  </p:oleObj>
                </mc:Choice>
                <mc:Fallback>
                  <p:oleObj name="Equation" r:id="rId29" imgW="61874400" imgH="112776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2" y="1020"/>
                          <a:ext cx="162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Line 49"/>
            <p:cNvSpPr>
              <a:spLocks noChangeShapeType="1"/>
            </p:cNvSpPr>
            <p:nvPr/>
          </p:nvSpPr>
          <p:spPr bwMode="auto">
            <a:xfrm>
              <a:off x="3625" y="1019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3" name="Line 50"/>
            <p:cNvSpPr>
              <a:spLocks noChangeShapeType="1"/>
            </p:cNvSpPr>
            <p:nvPr/>
          </p:nvSpPr>
          <p:spPr bwMode="auto">
            <a:xfrm>
              <a:off x="4207" y="101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4" name="Line 51"/>
            <p:cNvSpPr>
              <a:spLocks noChangeShapeType="1"/>
            </p:cNvSpPr>
            <p:nvPr/>
          </p:nvSpPr>
          <p:spPr bwMode="auto">
            <a:xfrm>
              <a:off x="4752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05" name="Group 52"/>
          <p:cNvGrpSpPr/>
          <p:nvPr/>
        </p:nvGrpSpPr>
        <p:grpSpPr bwMode="auto">
          <a:xfrm>
            <a:off x="1966330" y="2775645"/>
            <a:ext cx="611188" cy="450850"/>
            <a:chOff x="1200" y="1637"/>
            <a:chExt cx="385" cy="284"/>
          </a:xfrm>
        </p:grpSpPr>
        <p:graphicFrame>
          <p:nvGraphicFramePr>
            <p:cNvPr id="106" name="Object 53"/>
            <p:cNvGraphicFramePr>
              <a:graphicFrameLocks noChangeAspect="1"/>
            </p:cNvGraphicFramePr>
            <p:nvPr/>
          </p:nvGraphicFramePr>
          <p:xfrm>
            <a:off x="1248" y="1689"/>
            <a:ext cx="29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3" name="Equation" r:id="rId31" imgW="11277600" imgH="8839200" progId="Equation.DSMT4">
                    <p:embed/>
                  </p:oleObj>
                </mc:Choice>
                <mc:Fallback>
                  <p:oleObj name="Equation" r:id="rId31" imgW="11277600" imgH="88392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689"/>
                          <a:ext cx="29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Line 54"/>
            <p:cNvSpPr>
              <a:spLocks noChangeShapeType="1"/>
            </p:cNvSpPr>
            <p:nvPr/>
          </p:nvSpPr>
          <p:spPr bwMode="auto">
            <a:xfrm>
              <a:off x="1200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8" name="Line 55"/>
            <p:cNvSpPr>
              <a:spLocks noChangeShapeType="1"/>
            </p:cNvSpPr>
            <p:nvPr/>
          </p:nvSpPr>
          <p:spPr bwMode="auto">
            <a:xfrm>
              <a:off x="1440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Group 56"/>
          <p:cNvGrpSpPr/>
          <p:nvPr/>
        </p:nvGrpSpPr>
        <p:grpSpPr bwMode="auto">
          <a:xfrm>
            <a:off x="2582280" y="2775645"/>
            <a:ext cx="957263" cy="450850"/>
            <a:chOff x="1588" y="1637"/>
            <a:chExt cx="603" cy="284"/>
          </a:xfrm>
        </p:grpSpPr>
        <p:graphicFrame>
          <p:nvGraphicFramePr>
            <p:cNvPr id="110" name="Object 57"/>
            <p:cNvGraphicFramePr>
              <a:graphicFrameLocks noChangeAspect="1"/>
            </p:cNvGraphicFramePr>
            <p:nvPr/>
          </p:nvGraphicFramePr>
          <p:xfrm>
            <a:off x="1588" y="1689"/>
            <a:ext cx="5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4" name="Equation" r:id="rId33" imgW="21031200" imgH="8839200" progId="Equation.DSMT4">
                    <p:embed/>
                  </p:oleObj>
                </mc:Choice>
                <mc:Fallback>
                  <p:oleObj name="Equation" r:id="rId33" imgW="21031200" imgH="88392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8" y="1689"/>
                          <a:ext cx="5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58"/>
            <p:cNvSpPr>
              <a:spLocks noChangeShapeType="1"/>
            </p:cNvSpPr>
            <p:nvPr/>
          </p:nvSpPr>
          <p:spPr bwMode="auto">
            <a:xfrm>
              <a:off x="1776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2" name="Line 59"/>
            <p:cNvSpPr>
              <a:spLocks noChangeShapeType="1"/>
            </p:cNvSpPr>
            <p:nvPr/>
          </p:nvSpPr>
          <p:spPr bwMode="auto">
            <a:xfrm>
              <a:off x="2046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13" name="Group 60"/>
          <p:cNvGrpSpPr/>
          <p:nvPr/>
        </p:nvGrpSpPr>
        <p:grpSpPr bwMode="auto">
          <a:xfrm>
            <a:off x="3560180" y="2775645"/>
            <a:ext cx="876300" cy="414337"/>
            <a:chOff x="2204" y="1637"/>
            <a:chExt cx="552" cy="261"/>
          </a:xfrm>
        </p:grpSpPr>
        <p:graphicFrame>
          <p:nvGraphicFramePr>
            <p:cNvPr id="114" name="Object 61"/>
            <p:cNvGraphicFramePr>
              <a:graphicFrameLocks noChangeAspect="1"/>
            </p:cNvGraphicFramePr>
            <p:nvPr/>
          </p:nvGraphicFramePr>
          <p:xfrm>
            <a:off x="2204" y="1650"/>
            <a:ext cx="5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5" name="Equation" r:id="rId35" imgW="21031200" imgH="9448800" progId="Equation.DSMT4">
                    <p:embed/>
                  </p:oleObj>
                </mc:Choice>
                <mc:Fallback>
                  <p:oleObj name="Equation" r:id="rId35" imgW="21031200" imgH="94488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4" y="1650"/>
                          <a:ext cx="5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62"/>
            <p:cNvSpPr>
              <a:spLocks noChangeShapeType="1"/>
            </p:cNvSpPr>
            <p:nvPr/>
          </p:nvSpPr>
          <p:spPr bwMode="auto">
            <a:xfrm>
              <a:off x="2386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6" name="Line 63"/>
            <p:cNvSpPr>
              <a:spLocks noChangeShapeType="1"/>
            </p:cNvSpPr>
            <p:nvPr/>
          </p:nvSpPr>
          <p:spPr bwMode="auto">
            <a:xfrm>
              <a:off x="2604" y="1637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17" name="Group 64"/>
          <p:cNvGrpSpPr/>
          <p:nvPr/>
        </p:nvGrpSpPr>
        <p:grpSpPr bwMode="auto">
          <a:xfrm>
            <a:off x="5319130" y="2767707"/>
            <a:ext cx="623888" cy="446088"/>
            <a:chOff x="1248" y="1650"/>
            <a:chExt cx="393" cy="281"/>
          </a:xfrm>
        </p:grpSpPr>
        <p:graphicFrame>
          <p:nvGraphicFramePr>
            <p:cNvPr id="118" name="Object 65"/>
            <p:cNvGraphicFramePr>
              <a:graphicFrameLocks noChangeAspect="1"/>
            </p:cNvGraphicFramePr>
            <p:nvPr/>
          </p:nvGraphicFramePr>
          <p:xfrm>
            <a:off x="1290" y="1699"/>
            <a:ext cx="32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6" name="Equation" r:id="rId37" imgW="12192000" imgH="8839200" progId="Equation.DSMT4">
                    <p:embed/>
                  </p:oleObj>
                </mc:Choice>
                <mc:Fallback>
                  <p:oleObj name="Equation" r:id="rId37" imgW="12192000" imgH="8839200" progId="Equation.DSMT4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0" y="1699"/>
                          <a:ext cx="32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Line 66"/>
            <p:cNvSpPr>
              <a:spLocks noChangeShapeType="1"/>
            </p:cNvSpPr>
            <p:nvPr/>
          </p:nvSpPr>
          <p:spPr bwMode="auto">
            <a:xfrm>
              <a:off x="1248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0" name="Line 67"/>
            <p:cNvSpPr>
              <a:spLocks noChangeShapeType="1"/>
            </p:cNvSpPr>
            <p:nvPr/>
          </p:nvSpPr>
          <p:spPr bwMode="auto">
            <a:xfrm>
              <a:off x="1496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1" name="Group 68"/>
          <p:cNvGrpSpPr/>
          <p:nvPr/>
        </p:nvGrpSpPr>
        <p:grpSpPr bwMode="auto">
          <a:xfrm>
            <a:off x="5941430" y="2767707"/>
            <a:ext cx="903288" cy="458788"/>
            <a:chOff x="1640" y="1650"/>
            <a:chExt cx="569" cy="289"/>
          </a:xfrm>
        </p:grpSpPr>
        <p:graphicFrame>
          <p:nvGraphicFramePr>
            <p:cNvPr id="122" name="Object 69"/>
            <p:cNvGraphicFramePr>
              <a:graphicFrameLocks noChangeAspect="1"/>
            </p:cNvGraphicFramePr>
            <p:nvPr/>
          </p:nvGraphicFramePr>
          <p:xfrm>
            <a:off x="1640" y="1691"/>
            <a:ext cx="5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7" name="Equation" r:id="rId39" imgW="21031200" imgH="9448800" progId="Equation.DSMT4">
                    <p:embed/>
                  </p:oleObj>
                </mc:Choice>
                <mc:Fallback>
                  <p:oleObj name="Equation" r:id="rId39" imgW="21031200" imgH="94488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0" y="1691"/>
                          <a:ext cx="5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" name="Line 70"/>
            <p:cNvSpPr>
              <a:spLocks noChangeShapeType="1"/>
            </p:cNvSpPr>
            <p:nvPr/>
          </p:nvSpPr>
          <p:spPr bwMode="auto">
            <a:xfrm>
              <a:off x="1831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4" name="Line 71"/>
            <p:cNvSpPr>
              <a:spLocks noChangeShapeType="1"/>
            </p:cNvSpPr>
            <p:nvPr/>
          </p:nvSpPr>
          <p:spPr bwMode="auto">
            <a:xfrm>
              <a:off x="2064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5" name="Group 72"/>
          <p:cNvGrpSpPr/>
          <p:nvPr/>
        </p:nvGrpSpPr>
        <p:grpSpPr bwMode="auto">
          <a:xfrm>
            <a:off x="6932030" y="2767707"/>
            <a:ext cx="827088" cy="409575"/>
            <a:chOff x="2264" y="1650"/>
            <a:chExt cx="521" cy="258"/>
          </a:xfrm>
        </p:grpSpPr>
        <p:graphicFrame>
          <p:nvGraphicFramePr>
            <p:cNvPr id="126" name="Object 73"/>
            <p:cNvGraphicFramePr>
              <a:graphicFrameLocks noChangeAspect="1"/>
            </p:cNvGraphicFramePr>
            <p:nvPr/>
          </p:nvGraphicFramePr>
          <p:xfrm>
            <a:off x="2264" y="1660"/>
            <a:ext cx="49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8" name="Equation" r:id="rId41" imgW="18897600" imgH="9448800" progId="Equation.DSMT4">
                    <p:embed/>
                  </p:oleObj>
                </mc:Choice>
                <mc:Fallback>
                  <p:oleObj name="Equation" r:id="rId41" imgW="18897600" imgH="94488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4" y="1660"/>
                          <a:ext cx="49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Line 74"/>
            <p:cNvSpPr>
              <a:spLocks noChangeShapeType="1"/>
            </p:cNvSpPr>
            <p:nvPr/>
          </p:nvSpPr>
          <p:spPr bwMode="auto">
            <a:xfrm>
              <a:off x="2447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8" name="Line 75"/>
            <p:cNvSpPr>
              <a:spLocks noChangeShapeType="1"/>
            </p:cNvSpPr>
            <p:nvPr/>
          </p:nvSpPr>
          <p:spPr bwMode="auto">
            <a:xfrm>
              <a:off x="2640" y="165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29" name="Group 76"/>
          <p:cNvGrpSpPr/>
          <p:nvPr/>
        </p:nvGrpSpPr>
        <p:grpSpPr bwMode="auto">
          <a:xfrm>
            <a:off x="1353145" y="3366853"/>
            <a:ext cx="571500" cy="393700"/>
            <a:chOff x="773" y="2184"/>
            <a:chExt cx="360" cy="248"/>
          </a:xfrm>
        </p:grpSpPr>
        <p:graphicFrame>
          <p:nvGraphicFramePr>
            <p:cNvPr id="130" name="Object 77"/>
            <p:cNvGraphicFramePr>
              <a:graphicFrameLocks noChangeAspect="1"/>
            </p:cNvGraphicFramePr>
            <p:nvPr/>
          </p:nvGraphicFramePr>
          <p:xfrm>
            <a:off x="773" y="2232"/>
            <a:ext cx="3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89" name="Equation" r:id="rId43" imgW="13716000" imgH="7620000" progId="Equation.DSMT4">
                    <p:embed/>
                  </p:oleObj>
                </mc:Choice>
                <mc:Fallback>
                  <p:oleObj name="Equation" r:id="rId43" imgW="13716000" imgH="7620000" progId="Equation.DSMT4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" y="2232"/>
                          <a:ext cx="360" cy="20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" name="Line 78"/>
            <p:cNvSpPr>
              <a:spLocks noChangeShapeType="1"/>
            </p:cNvSpPr>
            <p:nvPr/>
          </p:nvSpPr>
          <p:spPr bwMode="auto">
            <a:xfrm>
              <a:off x="781" y="2232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2" name="Line 79"/>
            <p:cNvSpPr>
              <a:spLocks noChangeShapeType="1"/>
            </p:cNvSpPr>
            <p:nvPr/>
          </p:nvSpPr>
          <p:spPr bwMode="auto">
            <a:xfrm>
              <a:off x="973" y="2184"/>
              <a:ext cx="132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33" name="Group 80"/>
          <p:cNvGrpSpPr/>
          <p:nvPr/>
        </p:nvGrpSpPr>
        <p:grpSpPr bwMode="auto">
          <a:xfrm>
            <a:off x="2601330" y="5282307"/>
            <a:ext cx="735013" cy="450850"/>
            <a:chOff x="1536" y="3216"/>
            <a:chExt cx="463" cy="284"/>
          </a:xfrm>
        </p:grpSpPr>
        <p:graphicFrame>
          <p:nvGraphicFramePr>
            <p:cNvPr id="134" name="Object 81"/>
            <p:cNvGraphicFramePr>
              <a:graphicFrameLocks noChangeAspect="1"/>
            </p:cNvGraphicFramePr>
            <p:nvPr/>
          </p:nvGraphicFramePr>
          <p:xfrm>
            <a:off x="1548" y="3252"/>
            <a:ext cx="4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90" name="Equation" r:id="rId45" imgW="15544800" imgH="9448800" progId="Equation.DSMT4">
                    <p:embed/>
                  </p:oleObj>
                </mc:Choice>
                <mc:Fallback>
                  <p:oleObj name="Equation" r:id="rId45" imgW="15544800" imgH="94488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8" y="3252"/>
                          <a:ext cx="40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Line 82"/>
            <p:cNvSpPr>
              <a:spLocks noChangeShapeType="1"/>
            </p:cNvSpPr>
            <p:nvPr/>
          </p:nvSpPr>
          <p:spPr bwMode="auto">
            <a:xfrm>
              <a:off x="1536" y="326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6" name="Line 83"/>
            <p:cNvSpPr>
              <a:spLocks noChangeShapeType="1"/>
            </p:cNvSpPr>
            <p:nvPr/>
          </p:nvSpPr>
          <p:spPr bwMode="auto">
            <a:xfrm>
              <a:off x="1854" y="321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37" name="Group 84"/>
          <p:cNvGrpSpPr/>
          <p:nvPr/>
        </p:nvGrpSpPr>
        <p:grpSpPr bwMode="auto">
          <a:xfrm>
            <a:off x="2512430" y="5809357"/>
            <a:ext cx="909638" cy="484188"/>
            <a:chOff x="1496" y="3596"/>
            <a:chExt cx="573" cy="305"/>
          </a:xfrm>
        </p:grpSpPr>
        <p:graphicFrame>
          <p:nvGraphicFramePr>
            <p:cNvPr id="138" name="Object 85"/>
            <p:cNvGraphicFramePr>
              <a:graphicFrameLocks noChangeAspect="1"/>
            </p:cNvGraphicFramePr>
            <p:nvPr/>
          </p:nvGraphicFramePr>
          <p:xfrm>
            <a:off x="1496" y="3596"/>
            <a:ext cx="57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91" name="Equation" r:id="rId47" imgW="21640800" imgH="11582400" progId="Equation.DSMT4">
                    <p:embed/>
                  </p:oleObj>
                </mc:Choice>
                <mc:Fallback>
                  <p:oleObj name="Equation" r:id="rId47" imgW="21640800" imgH="115824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6" y="3596"/>
                          <a:ext cx="573" cy="305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Line 86"/>
            <p:cNvSpPr>
              <a:spLocks noChangeShapeType="1"/>
            </p:cNvSpPr>
            <p:nvPr/>
          </p:nvSpPr>
          <p:spPr bwMode="auto">
            <a:xfrm>
              <a:off x="1536" y="362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0" name="Line 87"/>
            <p:cNvSpPr>
              <a:spLocks noChangeShapeType="1"/>
            </p:cNvSpPr>
            <p:nvPr/>
          </p:nvSpPr>
          <p:spPr bwMode="auto">
            <a:xfrm>
              <a:off x="1858" y="360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1" name="Group 88"/>
          <p:cNvGrpSpPr/>
          <p:nvPr/>
        </p:nvGrpSpPr>
        <p:grpSpPr bwMode="auto">
          <a:xfrm>
            <a:off x="1049877" y="4607619"/>
            <a:ext cx="687388" cy="465138"/>
            <a:chOff x="576" y="2640"/>
            <a:chExt cx="433" cy="293"/>
          </a:xfrm>
        </p:grpSpPr>
        <p:graphicFrame>
          <p:nvGraphicFramePr>
            <p:cNvPr id="142" name="Object 89"/>
            <p:cNvGraphicFramePr>
              <a:graphicFrameLocks noChangeAspect="1"/>
            </p:cNvGraphicFramePr>
            <p:nvPr/>
          </p:nvGraphicFramePr>
          <p:xfrm>
            <a:off x="576" y="2685"/>
            <a:ext cx="4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92" name="Equation" r:id="rId49" imgW="16154400" imgH="9448800" progId="Equation.DSMT4">
                    <p:embed/>
                  </p:oleObj>
                </mc:Choice>
                <mc:Fallback>
                  <p:oleObj name="Equation" r:id="rId49" imgW="16154400" imgH="9448800" progId="Equation.DSMT4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685"/>
                          <a:ext cx="42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Line 90"/>
            <p:cNvSpPr>
              <a:spLocks noChangeShapeType="1"/>
            </p:cNvSpPr>
            <p:nvPr/>
          </p:nvSpPr>
          <p:spPr bwMode="auto">
            <a:xfrm>
              <a:off x="576" y="268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4" name="Line 91"/>
            <p:cNvSpPr>
              <a:spLocks noChangeShapeType="1"/>
            </p:cNvSpPr>
            <p:nvPr/>
          </p:nvSpPr>
          <p:spPr bwMode="auto">
            <a:xfrm>
              <a:off x="864" y="2640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46" name="Text Box 93"/>
          <p:cNvSpPr txBox="1">
            <a:spLocks noChangeArrowheads="1"/>
          </p:cNvSpPr>
          <p:nvPr/>
        </p:nvSpPr>
        <p:spPr bwMode="auto">
          <a:xfrm>
            <a:off x="7522580" y="4586982"/>
            <a:ext cx="805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得</a:t>
            </a:r>
            <a:endParaRPr kumimoji="1"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7" name="TextBox 8"/>
          <p:cNvSpPr txBox="1"/>
          <p:nvPr/>
        </p:nvSpPr>
        <p:spPr>
          <a:xfrm>
            <a:off x="0" y="3926235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两向量的夹角公式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一．两向量的数量积  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5" grpId="0" autoUpdateAnimBg="0"/>
      <p:bldP spid="56" grpId="0" autoUpdateAnimBg="0" build="p"/>
      <p:bldP spid="59" grpId="0" animBg="1"/>
      <p:bldP spid="61" grpId="0" autoUpdateAnimBg="0" build="p"/>
      <p:bldP spid="62" grpId="0" advAuto="0" autoUpdateAnimBg="0" build="p"/>
      <p:bldP spid="68" grpId="0" autoUpdateAnimBg="0" build="p"/>
      <p:bldP spid="146" grpId="0" autoUpdateAnimBg="0" build="p"/>
      <p:bldP spid="1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14012" y="642312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8" name="Group 2"/>
          <p:cNvGrpSpPr/>
          <p:nvPr/>
        </p:nvGrpSpPr>
        <p:grpSpPr bwMode="auto">
          <a:xfrm>
            <a:off x="4907702" y="1919565"/>
            <a:ext cx="2217738" cy="463550"/>
            <a:chOff x="2707" y="1056"/>
            <a:chExt cx="1397" cy="292"/>
          </a:xfrm>
        </p:grpSpPr>
        <p:graphicFrame>
          <p:nvGraphicFramePr>
            <p:cNvPr id="149" name="Object 3"/>
            <p:cNvGraphicFramePr>
              <a:graphicFrameLocks noChangeAspect="1"/>
            </p:cNvGraphicFramePr>
            <p:nvPr/>
          </p:nvGraphicFramePr>
          <p:xfrm>
            <a:off x="2712" y="1100"/>
            <a:ext cx="13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2" name="Equation" r:id="rId1" imgW="53035200" imgH="9448800" progId="Equation.DSMT4">
                    <p:embed/>
                  </p:oleObj>
                </mc:Choice>
                <mc:Fallback>
                  <p:oleObj name="Equation" r:id="rId1" imgW="53035200" imgH="94488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2" y="1100"/>
                          <a:ext cx="13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0" name="Line 4"/>
            <p:cNvSpPr>
              <a:spLocks noChangeShapeType="1"/>
            </p:cNvSpPr>
            <p:nvPr/>
          </p:nvSpPr>
          <p:spPr bwMode="auto">
            <a:xfrm>
              <a:off x="2707" y="105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1" name="Group 5"/>
          <p:cNvGrpSpPr/>
          <p:nvPr/>
        </p:nvGrpSpPr>
        <p:grpSpPr bwMode="auto">
          <a:xfrm>
            <a:off x="2286739" y="1920359"/>
            <a:ext cx="2324100" cy="461962"/>
            <a:chOff x="960" y="1065"/>
            <a:chExt cx="1464" cy="291"/>
          </a:xfrm>
        </p:grpSpPr>
        <p:graphicFrame>
          <p:nvGraphicFramePr>
            <p:cNvPr id="152" name="Object 6"/>
            <p:cNvGraphicFramePr>
              <a:graphicFrameLocks noChangeAspect="1"/>
            </p:cNvGraphicFramePr>
            <p:nvPr/>
          </p:nvGraphicFramePr>
          <p:xfrm>
            <a:off x="968" y="1108"/>
            <a:ext cx="145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13" name="Equation" r:id="rId3" imgW="55473600" imgH="9448800" progId="Equation.DSMT4">
                    <p:embed/>
                  </p:oleObj>
                </mc:Choice>
                <mc:Fallback>
                  <p:oleObj name="Equation" r:id="rId3" imgW="55473600" imgH="94488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8" y="1108"/>
                          <a:ext cx="145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Line 7"/>
            <p:cNvSpPr>
              <a:spLocks noChangeShapeType="1"/>
            </p:cNvSpPr>
            <p:nvPr/>
          </p:nvSpPr>
          <p:spPr bwMode="auto">
            <a:xfrm>
              <a:off x="960" y="1065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4" name="Object 8"/>
          <p:cNvGraphicFramePr>
            <a:graphicFrameLocks noChangeAspect="1"/>
          </p:cNvGraphicFramePr>
          <p:nvPr/>
        </p:nvGraphicFramePr>
        <p:xfrm>
          <a:off x="3243209" y="3593464"/>
          <a:ext cx="1917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4" name="Equation" r:id="rId5" imgW="46024800" imgH="19812000" progId="Equation.DSMT4">
                  <p:embed/>
                </p:oleObj>
              </mc:Choice>
              <mc:Fallback>
                <p:oleObj name="Equation" r:id="rId5" imgW="46024800" imgH="19812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3209" y="3593464"/>
                        <a:ext cx="1917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9"/>
          <p:cNvGraphicFramePr>
            <a:graphicFrameLocks noChangeAspect="1"/>
          </p:cNvGraphicFramePr>
          <p:nvPr/>
        </p:nvGraphicFramePr>
        <p:xfrm>
          <a:off x="8596258" y="2478596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5" name="Equation" r:id="rId7" imgW="7010400" imgH="9144000" progId="Equation.DSMT4">
                  <p:embed/>
                </p:oleObj>
              </mc:Choice>
              <mc:Fallback>
                <p:oleObj name="Equation" r:id="rId7" imgW="7010400" imgH="9144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6258" y="2478596"/>
                        <a:ext cx="292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" name="Line 10"/>
          <p:cNvSpPr>
            <a:spLocks noChangeShapeType="1"/>
          </p:cNvSpPr>
          <p:nvPr/>
        </p:nvSpPr>
        <p:spPr bwMode="auto">
          <a:xfrm flipV="1">
            <a:off x="7475483" y="2441289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7" name="Object 11"/>
          <p:cNvGraphicFramePr>
            <a:graphicFrameLocks noChangeAspect="1"/>
          </p:cNvGraphicFramePr>
          <p:nvPr/>
        </p:nvGraphicFramePr>
        <p:xfrm>
          <a:off x="7305621" y="2859596"/>
          <a:ext cx="40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6" name="Equation" r:id="rId9" imgW="9753600" imgH="9144000" progId="Equation.DSMT4">
                  <p:embed/>
                </p:oleObj>
              </mc:Choice>
              <mc:Fallback>
                <p:oleObj name="Equation" r:id="rId9" imgW="9753600" imgH="91440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21" y="2859596"/>
                        <a:ext cx="406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" name="Rectangle 12"/>
          <p:cNvSpPr txBox="1">
            <a:spLocks noChangeArrowheads="1"/>
          </p:cNvSpPr>
          <p:nvPr/>
        </p:nvSpPr>
        <p:spPr>
          <a:xfrm>
            <a:off x="693683" y="688689"/>
            <a:ext cx="2819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已知三点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9" name="Object 13"/>
          <p:cNvGraphicFramePr>
            <a:graphicFrameLocks noChangeAspect="1"/>
          </p:cNvGraphicFramePr>
          <p:nvPr/>
        </p:nvGraphicFramePr>
        <p:xfrm>
          <a:off x="2655834" y="742623"/>
          <a:ext cx="44307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7" name="Equation" r:id="rId11" imgW="106375200" imgH="9448800" progId="Equation.DSMT4">
                  <p:embed/>
                </p:oleObj>
              </mc:Choice>
              <mc:Fallback>
                <p:oleObj name="Equation" r:id="rId11" imgW="106375200" imgH="9448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34" y="742623"/>
                        <a:ext cx="44307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Text Box 14"/>
          <p:cNvSpPr txBox="1">
            <a:spLocks noChangeArrowheads="1"/>
          </p:cNvSpPr>
          <p:nvPr/>
        </p:nvSpPr>
        <p:spPr bwMode="auto">
          <a:xfrm>
            <a:off x="388883" y="1298289"/>
            <a:ext cx="62114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(1)   </a:t>
            </a:r>
            <a:r>
              <a:rPr kumimoji="1"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AMB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;  (2)       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在         上的投影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.  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1" name="Oval 15"/>
          <p:cNvSpPr>
            <a:spLocks noChangeArrowheads="1"/>
          </p:cNvSpPr>
          <p:nvPr/>
        </p:nvSpPr>
        <p:spPr bwMode="auto">
          <a:xfrm>
            <a:off x="7780283" y="1831689"/>
            <a:ext cx="65088" cy="650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Oval 16"/>
          <p:cNvSpPr>
            <a:spLocks noChangeArrowheads="1"/>
          </p:cNvSpPr>
          <p:nvPr/>
        </p:nvSpPr>
        <p:spPr bwMode="auto">
          <a:xfrm>
            <a:off x="8629596" y="2403189"/>
            <a:ext cx="65087" cy="650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3" name="Object 17"/>
          <p:cNvGraphicFramePr>
            <a:graphicFrameLocks noChangeAspect="1"/>
          </p:cNvGraphicFramePr>
          <p:nvPr/>
        </p:nvGraphicFramePr>
        <p:xfrm>
          <a:off x="7654141" y="1511015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8" name="Equation" r:id="rId13" imgW="7010400" imgH="9448800" progId="Equation.DSMT4">
                  <p:embed/>
                </p:oleObj>
              </mc:Choice>
              <mc:Fallback>
                <p:oleObj name="Equation" r:id="rId13" imgW="7010400" imgH="9448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4141" y="1511015"/>
                        <a:ext cx="292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" name="Line 18"/>
          <p:cNvSpPr>
            <a:spLocks noChangeShapeType="1"/>
          </p:cNvSpPr>
          <p:nvPr/>
        </p:nvSpPr>
        <p:spPr bwMode="auto">
          <a:xfrm flipH="1">
            <a:off x="7475483" y="1907889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Oval 19"/>
          <p:cNvSpPr>
            <a:spLocks noChangeArrowheads="1"/>
          </p:cNvSpPr>
          <p:nvPr/>
        </p:nvSpPr>
        <p:spPr bwMode="auto">
          <a:xfrm>
            <a:off x="7443733" y="2781014"/>
            <a:ext cx="65088" cy="6508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Text Box 20"/>
          <p:cNvSpPr txBox="1">
            <a:spLocks noChangeArrowheads="1"/>
          </p:cNvSpPr>
          <p:nvPr/>
        </p:nvSpPr>
        <p:spPr bwMode="auto">
          <a:xfrm>
            <a:off x="693683" y="1896777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7" name="Line 21"/>
          <p:cNvSpPr>
            <a:spLocks noChangeShapeType="1"/>
          </p:cNvSpPr>
          <p:nvPr/>
        </p:nvSpPr>
        <p:spPr bwMode="auto">
          <a:xfrm flipV="1">
            <a:off x="7475483" y="2439702"/>
            <a:ext cx="1219200" cy="381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8" name="Line 22"/>
          <p:cNvSpPr>
            <a:spLocks noChangeShapeType="1"/>
          </p:cNvSpPr>
          <p:nvPr/>
        </p:nvSpPr>
        <p:spPr bwMode="auto">
          <a:xfrm flipH="1">
            <a:off x="7475483" y="1906302"/>
            <a:ext cx="304800" cy="914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9" name="Object 23"/>
          <p:cNvGraphicFramePr>
            <a:graphicFrameLocks noChangeAspect="1"/>
          </p:cNvGraphicFramePr>
          <p:nvPr/>
        </p:nvGraphicFramePr>
        <p:xfrm>
          <a:off x="3359889" y="1956078"/>
          <a:ext cx="2651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19" name="Equation" r:id="rId15" imgW="6400800" imgH="9448800" progId="Equation.DSMT4">
                  <p:embed/>
                </p:oleObj>
              </mc:Choice>
              <mc:Fallback>
                <p:oleObj name="Equation" r:id="rId15" imgW="6400800" imgH="9448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889" y="1956078"/>
                        <a:ext cx="26511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Object 24"/>
          <p:cNvGraphicFramePr>
            <a:graphicFrameLocks noChangeAspect="1"/>
          </p:cNvGraphicFramePr>
          <p:nvPr/>
        </p:nvGraphicFramePr>
        <p:xfrm>
          <a:off x="3740889" y="1954490"/>
          <a:ext cx="26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0" name="Equation" r:id="rId17" imgW="6400800" imgH="9448800" progId="Equation.DSMT4">
                  <p:embed/>
                </p:oleObj>
              </mc:Choice>
              <mc:Fallback>
                <p:oleObj name="Equation" r:id="rId17" imgW="6400800" imgH="94488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889" y="1954490"/>
                        <a:ext cx="26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Object 25"/>
          <p:cNvGraphicFramePr>
            <a:graphicFrameLocks noChangeAspect="1"/>
          </p:cNvGraphicFramePr>
          <p:nvPr/>
        </p:nvGraphicFramePr>
        <p:xfrm>
          <a:off x="4117127" y="1954490"/>
          <a:ext cx="215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1" name="Equation" r:id="rId19" imgW="5181600" imgH="9448800" progId="Equation.DSMT4">
                  <p:embed/>
                </p:oleObj>
              </mc:Choice>
              <mc:Fallback>
                <p:oleObj name="Equation" r:id="rId19" imgW="5181600" imgH="94488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127" y="1954490"/>
                        <a:ext cx="215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Object 26"/>
          <p:cNvGraphicFramePr>
            <a:graphicFrameLocks noChangeAspect="1"/>
          </p:cNvGraphicFramePr>
          <p:nvPr/>
        </p:nvGraphicFramePr>
        <p:xfrm>
          <a:off x="6026889" y="1954490"/>
          <a:ext cx="26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2" name="Equation" r:id="rId21" imgW="6400800" imgH="9448800" progId="Equation.DSMT4">
                  <p:embed/>
                </p:oleObj>
              </mc:Choice>
              <mc:Fallback>
                <p:oleObj name="Equation" r:id="rId21" imgW="6400800" imgH="9448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889" y="1954490"/>
                        <a:ext cx="26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" name="Object 27"/>
          <p:cNvGraphicFramePr>
            <a:graphicFrameLocks noChangeAspect="1"/>
          </p:cNvGraphicFramePr>
          <p:nvPr/>
        </p:nvGraphicFramePr>
        <p:xfrm>
          <a:off x="6395189" y="1956078"/>
          <a:ext cx="3286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3" name="Equation" r:id="rId23" imgW="7924800" imgH="9448800" progId="Equation.DSMT4">
                  <p:embed/>
                </p:oleObj>
              </mc:Choice>
              <mc:Fallback>
                <p:oleObj name="Equation" r:id="rId23" imgW="7924800" imgH="9448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189" y="1956078"/>
                        <a:ext cx="32861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" name="Object 28"/>
          <p:cNvGraphicFramePr>
            <a:graphicFrameLocks noChangeAspect="1"/>
          </p:cNvGraphicFramePr>
          <p:nvPr/>
        </p:nvGraphicFramePr>
        <p:xfrm>
          <a:off x="6839689" y="1954490"/>
          <a:ext cx="190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4" name="Equation" r:id="rId25" imgW="4572000" imgH="9448800" progId="Equation.DSMT4">
                  <p:embed/>
                </p:oleObj>
              </mc:Choice>
              <mc:Fallback>
                <p:oleObj name="Equation" r:id="rId25" imgW="4572000" imgH="94488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9689" y="1954490"/>
                        <a:ext cx="190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Text Box 29"/>
          <p:cNvSpPr txBox="1">
            <a:spLocks noChangeArrowheads="1"/>
          </p:cNvSpPr>
          <p:nvPr/>
        </p:nvSpPr>
        <p:spPr bwMode="auto">
          <a:xfrm>
            <a:off x="657171" y="268894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</a:t>
            </a: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6" name="Object 30"/>
          <p:cNvGraphicFramePr>
            <a:graphicFrameLocks noChangeAspect="1"/>
          </p:cNvGraphicFramePr>
          <p:nvPr/>
        </p:nvGraphicFramePr>
        <p:xfrm>
          <a:off x="1590621" y="2813559"/>
          <a:ext cx="185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5" name="Equation" r:id="rId27" imgW="44500800" imgH="9448800" progId="Equation.DSMT4">
                  <p:embed/>
                </p:oleObj>
              </mc:Choice>
              <mc:Fallback>
                <p:oleObj name="Equation" r:id="rId27" imgW="44500800" imgH="9448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21" y="2813559"/>
                        <a:ext cx="1854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Line 31"/>
          <p:cNvSpPr>
            <a:spLocks noChangeShapeType="1"/>
          </p:cNvSpPr>
          <p:nvPr/>
        </p:nvSpPr>
        <p:spPr bwMode="auto">
          <a:xfrm flipV="1">
            <a:off x="3552771" y="3015965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8" name="Object 32"/>
          <p:cNvGraphicFramePr>
            <a:graphicFrameLocks noChangeAspect="1"/>
          </p:cNvGraphicFramePr>
          <p:nvPr/>
        </p:nvGraphicFramePr>
        <p:xfrm>
          <a:off x="3816296" y="3632135"/>
          <a:ext cx="41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6" name="Equation" r:id="rId29" imgW="10058400" imgH="9448800" progId="Equation.DSMT4">
                  <p:embed/>
                </p:oleObj>
              </mc:Choice>
              <mc:Fallback>
                <p:oleObj name="Equation" r:id="rId29" imgW="10058400" imgH="94488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296" y="3632135"/>
                        <a:ext cx="41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33"/>
          <p:cNvGraphicFramePr>
            <a:graphicFrameLocks noChangeAspect="1"/>
          </p:cNvGraphicFramePr>
          <p:nvPr/>
        </p:nvGraphicFramePr>
        <p:xfrm>
          <a:off x="4265559" y="3644835"/>
          <a:ext cx="482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7" name="Equation" r:id="rId31" imgW="11582400" imgH="9448800" progId="Equation.DSMT4">
                  <p:embed/>
                </p:oleObj>
              </mc:Choice>
              <mc:Fallback>
                <p:oleObj name="Equation" r:id="rId31" imgW="11582400" imgH="94488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559" y="3644835"/>
                        <a:ext cx="482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34"/>
          <p:cNvGraphicFramePr>
            <a:graphicFrameLocks noChangeAspect="1"/>
          </p:cNvGraphicFramePr>
          <p:nvPr/>
        </p:nvGraphicFramePr>
        <p:xfrm>
          <a:off x="4746571" y="3641660"/>
          <a:ext cx="215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8" name="Equation" r:id="rId33" imgW="5181600" imgH="9448800" progId="Equation.DSMT4">
                  <p:embed/>
                </p:oleObj>
              </mc:Choice>
              <mc:Fallback>
                <p:oleObj name="Equation" r:id="rId33" imgW="5181600" imgH="94488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571" y="3641660"/>
                        <a:ext cx="215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35"/>
          <p:cNvGraphicFramePr>
            <a:graphicFrameLocks noChangeAspect="1"/>
          </p:cNvGraphicFramePr>
          <p:nvPr/>
        </p:nvGraphicFramePr>
        <p:xfrm>
          <a:off x="3863921" y="4032185"/>
          <a:ext cx="49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29" name="Equation" r:id="rId35" imgW="11887200" imgH="11887200" progId="Equation.DSMT4">
                  <p:embed/>
                </p:oleObj>
              </mc:Choice>
              <mc:Fallback>
                <p:oleObj name="Equation" r:id="rId35" imgW="11887200" imgH="118872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21" y="4032185"/>
                        <a:ext cx="495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" name="Object 36"/>
          <p:cNvGraphicFramePr>
            <a:graphicFrameLocks noChangeAspect="1"/>
          </p:cNvGraphicFramePr>
          <p:nvPr/>
        </p:nvGraphicFramePr>
        <p:xfrm>
          <a:off x="4397321" y="4032185"/>
          <a:ext cx="49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0" name="Equation" r:id="rId37" imgW="11887200" imgH="11887200" progId="Equation.DSMT4">
                  <p:embed/>
                </p:oleObj>
              </mc:Choice>
              <mc:Fallback>
                <p:oleObj name="Equation" r:id="rId37" imgW="11887200" imgH="118872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21" y="4032185"/>
                        <a:ext cx="495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" name="Object 37"/>
          <p:cNvGraphicFramePr>
            <a:graphicFrameLocks noChangeAspect="1"/>
          </p:cNvGraphicFramePr>
          <p:nvPr/>
        </p:nvGraphicFramePr>
        <p:xfrm>
          <a:off x="5330771" y="3651185"/>
          <a:ext cx="558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1" name="Equation" r:id="rId39" imgW="13411200" imgH="19812000" progId="Equation.DSMT4">
                  <p:embed/>
                </p:oleObj>
              </mc:Choice>
              <mc:Fallback>
                <p:oleObj name="Equation" r:id="rId39" imgW="13411200" imgH="19812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771" y="3651185"/>
                        <a:ext cx="558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" name="Object 38"/>
          <p:cNvGraphicFramePr>
            <a:graphicFrameLocks noChangeAspect="1"/>
          </p:cNvGraphicFramePr>
          <p:nvPr/>
        </p:nvGraphicFramePr>
        <p:xfrm>
          <a:off x="3611264" y="4397228"/>
          <a:ext cx="27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2" name="Equation" r:id="rId41" imgW="6705600" imgH="20116800" progId="Equation.DSMT4">
                  <p:embed/>
                </p:oleObj>
              </mc:Choice>
              <mc:Fallback>
                <p:oleObj name="Equation" r:id="rId41" imgW="6705600" imgH="201168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264" y="4397228"/>
                        <a:ext cx="2794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" name="Arc 39"/>
          <p:cNvSpPr/>
          <p:nvPr/>
        </p:nvSpPr>
        <p:spPr bwMode="auto">
          <a:xfrm>
            <a:off x="7475483" y="2480977"/>
            <a:ext cx="341313" cy="341312"/>
          </a:xfrm>
          <a:custGeom>
            <a:avLst/>
            <a:gdLst>
              <a:gd name="G0" fmla="+- 0 0 0"/>
              <a:gd name="G1" fmla="+- 20198 0 0"/>
              <a:gd name="G2" fmla="+- 21600 0 0"/>
              <a:gd name="T0" fmla="*/ 7656 w 20167"/>
              <a:gd name="T1" fmla="*/ 0 h 20198"/>
              <a:gd name="T2" fmla="*/ 20167 w 20167"/>
              <a:gd name="T3" fmla="*/ 12460 h 20198"/>
              <a:gd name="T4" fmla="*/ 0 w 20167"/>
              <a:gd name="T5" fmla="*/ 20198 h 20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67" h="20198" fill="none" extrusionOk="0">
                <a:moveTo>
                  <a:pt x="7655" y="0"/>
                </a:moveTo>
                <a:cubicBezTo>
                  <a:pt x="13410" y="2181"/>
                  <a:pt x="17961" y="6714"/>
                  <a:pt x="20166" y="12460"/>
                </a:cubicBezTo>
              </a:path>
              <a:path w="20167" h="20198" stroke="0" extrusionOk="0">
                <a:moveTo>
                  <a:pt x="7655" y="0"/>
                </a:moveTo>
                <a:cubicBezTo>
                  <a:pt x="13410" y="2181"/>
                  <a:pt x="17961" y="6714"/>
                  <a:pt x="20166" y="12460"/>
                </a:cubicBezTo>
                <a:lnTo>
                  <a:pt x="0" y="20198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6" name="Object 40"/>
          <p:cNvGraphicFramePr>
            <a:graphicFrameLocks noChangeAspect="1"/>
          </p:cNvGraphicFramePr>
          <p:nvPr/>
        </p:nvGraphicFramePr>
        <p:xfrm>
          <a:off x="2207914" y="4622653"/>
          <a:ext cx="132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3" name="Equation" r:id="rId43" imgW="31699200" imgH="9448800" progId="Equation.DSMT4">
                  <p:embed/>
                </p:oleObj>
              </mc:Choice>
              <mc:Fallback>
                <p:oleObj name="Equation" r:id="rId43" imgW="31699200" imgH="94488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914" y="4622653"/>
                        <a:ext cx="1320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" name="Text Box 41"/>
          <p:cNvSpPr txBox="1">
            <a:spLocks noChangeArrowheads="1"/>
          </p:cNvSpPr>
          <p:nvPr/>
        </p:nvSpPr>
        <p:spPr bwMode="auto">
          <a:xfrm>
            <a:off x="7030189" y="678038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8" name="Group 42"/>
          <p:cNvGrpSpPr/>
          <p:nvPr/>
        </p:nvGrpSpPr>
        <p:grpSpPr bwMode="auto">
          <a:xfrm>
            <a:off x="3794071" y="2585752"/>
            <a:ext cx="1289050" cy="469900"/>
            <a:chOff x="2312" y="1680"/>
            <a:chExt cx="812" cy="296"/>
          </a:xfrm>
        </p:grpSpPr>
        <p:graphicFrame>
          <p:nvGraphicFramePr>
            <p:cNvPr id="189" name="Object 43"/>
            <p:cNvGraphicFramePr>
              <a:graphicFrameLocks noChangeAspect="1"/>
            </p:cNvGraphicFramePr>
            <p:nvPr/>
          </p:nvGraphicFramePr>
          <p:xfrm>
            <a:off x="2316" y="1728"/>
            <a:ext cx="8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4" name="Equation" r:id="rId45" imgW="30784800" imgH="9448800" progId="Equation.DSMT4">
                    <p:embed/>
                  </p:oleObj>
                </mc:Choice>
                <mc:Fallback>
                  <p:oleObj name="Equation" r:id="rId45" imgW="30784800" imgH="94488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6" y="1728"/>
                          <a:ext cx="8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0" name="Line 44"/>
            <p:cNvSpPr>
              <a:spLocks noChangeShapeType="1"/>
            </p:cNvSpPr>
            <p:nvPr/>
          </p:nvSpPr>
          <p:spPr bwMode="auto">
            <a:xfrm>
              <a:off x="2312" y="1680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Line 45"/>
            <p:cNvSpPr>
              <a:spLocks noChangeShapeType="1"/>
            </p:cNvSpPr>
            <p:nvPr/>
          </p:nvSpPr>
          <p:spPr bwMode="auto">
            <a:xfrm>
              <a:off x="2784" y="1680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Group 46"/>
          <p:cNvGrpSpPr/>
          <p:nvPr/>
        </p:nvGrpSpPr>
        <p:grpSpPr bwMode="auto">
          <a:xfrm>
            <a:off x="3768671" y="3112802"/>
            <a:ext cx="1466850" cy="482600"/>
            <a:chOff x="2392" y="2060"/>
            <a:chExt cx="924" cy="304"/>
          </a:xfrm>
        </p:grpSpPr>
        <p:graphicFrame>
          <p:nvGraphicFramePr>
            <p:cNvPr id="193" name="Object 47"/>
            <p:cNvGraphicFramePr>
              <a:graphicFrameLocks noChangeAspect="1"/>
            </p:cNvGraphicFramePr>
            <p:nvPr/>
          </p:nvGraphicFramePr>
          <p:xfrm>
            <a:off x="2392" y="2060"/>
            <a:ext cx="92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5" name="Equation" r:id="rId47" imgW="35052000" imgH="11582400" progId="Equation.DSMT4">
                    <p:embed/>
                  </p:oleObj>
                </mc:Choice>
                <mc:Fallback>
                  <p:oleObj name="Equation" r:id="rId47" imgW="35052000" imgH="115824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2" y="2060"/>
                          <a:ext cx="92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" name="Object 48"/>
            <p:cNvGraphicFramePr>
              <a:graphicFrameLocks noChangeAspect="1"/>
            </p:cNvGraphicFramePr>
            <p:nvPr/>
          </p:nvGraphicFramePr>
          <p:xfrm>
            <a:off x="2448" y="2084"/>
            <a:ext cx="3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6" name="Equation" r:id="rId49" imgW="13411200" imgH="9448800" progId="Equation.DSMT4">
                    <p:embed/>
                  </p:oleObj>
                </mc:Choice>
                <mc:Fallback>
                  <p:oleObj name="Equation" r:id="rId49" imgW="13411200" imgH="94488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084"/>
                          <a:ext cx="3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" name="Object 49"/>
            <p:cNvGraphicFramePr>
              <a:graphicFrameLocks noChangeAspect="1"/>
            </p:cNvGraphicFramePr>
            <p:nvPr/>
          </p:nvGraphicFramePr>
          <p:xfrm>
            <a:off x="2914" y="2088"/>
            <a:ext cx="36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437" name="Equation" r:id="rId51" imgW="13716000" imgH="9144000" progId="Equation.DSMT4">
                    <p:embed/>
                  </p:oleObj>
                </mc:Choice>
                <mc:Fallback>
                  <p:oleObj name="Equation" r:id="rId51" imgW="13716000" imgH="9144000" progId="Equation.DSMT4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4" y="2088"/>
                          <a:ext cx="36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6" name="Line 50"/>
            <p:cNvSpPr>
              <a:spLocks noChangeShapeType="1"/>
            </p:cNvSpPr>
            <p:nvPr/>
          </p:nvSpPr>
          <p:spPr bwMode="auto">
            <a:xfrm>
              <a:off x="2448" y="207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7" name="Line 51"/>
            <p:cNvSpPr>
              <a:spLocks noChangeShapeType="1"/>
            </p:cNvSpPr>
            <p:nvPr/>
          </p:nvSpPr>
          <p:spPr bwMode="auto">
            <a:xfrm>
              <a:off x="2928" y="207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Text Box 52"/>
          <p:cNvSpPr txBox="1">
            <a:spLocks noChangeArrowheads="1"/>
          </p:cNvSpPr>
          <p:nvPr/>
        </p:nvSpPr>
        <p:spPr bwMode="auto">
          <a:xfrm>
            <a:off x="690264" y="4494859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故</a:t>
            </a: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9" name="对象 198"/>
          <p:cNvGraphicFramePr>
            <a:graphicFrameLocks noChangeAspect="1"/>
          </p:cNvGraphicFramePr>
          <p:nvPr/>
        </p:nvGraphicFramePr>
        <p:xfrm>
          <a:off x="2697109" y="1283845"/>
          <a:ext cx="546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8" name="Equation" r:id="rId53" imgW="13106400" imgH="9753600" progId="Equation.DSMT4">
                  <p:embed/>
                </p:oleObj>
              </mc:Choice>
              <mc:Fallback>
                <p:oleObj name="Equation" r:id="rId53" imgW="13106400" imgH="9753600" progId="Equation.DSMT4">
                  <p:embed/>
                  <p:pic>
                    <p:nvPicPr>
                      <p:cNvPr id="0" name="对象 53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2697109" y="1283845"/>
                        <a:ext cx="5461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对象 199"/>
          <p:cNvGraphicFramePr>
            <a:graphicFrameLocks noChangeAspect="1"/>
          </p:cNvGraphicFramePr>
          <p:nvPr/>
        </p:nvGraphicFramePr>
        <p:xfrm>
          <a:off x="3683865" y="1253008"/>
          <a:ext cx="55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39" name="Equation" r:id="rId55" imgW="13411200" imgH="9753600" progId="Equation.DSMT4">
                  <p:embed/>
                </p:oleObj>
              </mc:Choice>
              <mc:Fallback>
                <p:oleObj name="Equation" r:id="rId55" imgW="13411200" imgH="9753600" progId="Equation.DSMT4">
                  <p:embed/>
                  <p:pic>
                    <p:nvPicPr>
                      <p:cNvPr id="0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865" y="1253008"/>
                        <a:ext cx="558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" name="TextBox 55"/>
          <p:cNvSpPr txBox="1"/>
          <p:nvPr/>
        </p:nvSpPr>
        <p:spPr bwMode="auto">
          <a:xfrm>
            <a:off x="1303283" y="1896777"/>
            <a:ext cx="957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TextBox 56"/>
          <p:cNvSpPr txBox="1"/>
          <p:nvPr/>
        </p:nvSpPr>
        <p:spPr bwMode="auto">
          <a:xfrm>
            <a:off x="1074683" y="5501617"/>
            <a:ext cx="957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3" name="对象 202"/>
          <p:cNvGraphicFramePr>
            <a:graphicFrameLocks noChangeAspect="1"/>
          </p:cNvGraphicFramePr>
          <p:nvPr/>
        </p:nvGraphicFramePr>
        <p:xfrm>
          <a:off x="2073221" y="5285593"/>
          <a:ext cx="29591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0" name="Equation" r:id="rId57" imgW="71018400" imgH="27432000" progId="Equation.DSMT4">
                  <p:embed/>
                </p:oleObj>
              </mc:Choice>
              <mc:Fallback>
                <p:oleObj name="Equation" r:id="rId57" imgW="71018400" imgH="27432000" progId="Equation.DSMT4">
                  <p:embed/>
                  <p:pic>
                    <p:nvPicPr>
                      <p:cNvPr id="0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21" y="5285593"/>
                        <a:ext cx="2959100" cy="1143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" name="对象 203"/>
          <p:cNvGraphicFramePr>
            <a:graphicFrameLocks noChangeAspect="1"/>
          </p:cNvGraphicFramePr>
          <p:nvPr/>
        </p:nvGraphicFramePr>
        <p:xfrm>
          <a:off x="5190980" y="5325077"/>
          <a:ext cx="812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1" name="Equation" r:id="rId59" imgW="19507200" imgH="21031200" progId="Equation.DSMT4">
                  <p:embed/>
                </p:oleObj>
              </mc:Choice>
              <mc:Fallback>
                <p:oleObj name="Equation" r:id="rId59" imgW="19507200" imgH="2103120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980" y="5325077"/>
                        <a:ext cx="8128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" name="矩形 204"/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一．两向量的数量积  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6" grpId="0" autoUpdateAnimBg="0"/>
      <p:bldP spid="167" grpId="0" animBg="1"/>
      <p:bldP spid="168" grpId="0" animBg="1"/>
      <p:bldP spid="175" grpId="0" autoUpdateAnimBg="0"/>
      <p:bldP spid="177" grpId="0" animBg="1"/>
      <p:bldP spid="198" grpId="0" autoUpdateAnimBg="0" build="p"/>
      <p:bldP spid="201" grpId="0"/>
      <p:bldP spid="2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0" y="455570"/>
            <a:ext cx="3867807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二．两向量的向量积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-24300" y="1099390"/>
            <a:ext cx="9114339" cy="14162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8" name="Text Box 5"/>
          <p:cNvSpPr txBox="1">
            <a:spLocks noChangeArrowheads="1"/>
          </p:cNvSpPr>
          <p:nvPr/>
        </p:nvSpPr>
        <p:spPr bwMode="auto">
          <a:xfrm>
            <a:off x="619752" y="1044193"/>
            <a:ext cx="6264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情景引例：以下两个要素可以确定一个平面：</a:t>
            </a:r>
            <a:endParaRPr kumimoji="1" lang="en-US" altLang="zh-CN" sz="24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9" name="TextBox 60"/>
          <p:cNvSpPr txBox="1"/>
          <p:nvPr/>
        </p:nvSpPr>
        <p:spPr bwMode="auto">
          <a:xfrm>
            <a:off x="619753" y="1567413"/>
            <a:ext cx="5570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垂直于平面的一条直线（称为法线）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TextBox 61"/>
          <p:cNvSpPr txBox="1"/>
          <p:nvPr/>
        </p:nvSpPr>
        <p:spPr bwMode="auto">
          <a:xfrm>
            <a:off x="619752" y="2090633"/>
            <a:ext cx="31085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属于平面的一个点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TextBox 62"/>
          <p:cNvSpPr txBox="1"/>
          <p:nvPr/>
        </p:nvSpPr>
        <p:spPr bwMode="auto">
          <a:xfrm>
            <a:off x="765729" y="2650743"/>
            <a:ext cx="72635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由一对相交直线可以得到平面的一条法线和一个点，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TextBox 63"/>
          <p:cNvSpPr txBox="1"/>
          <p:nvPr/>
        </p:nvSpPr>
        <p:spPr bwMode="auto">
          <a:xfrm>
            <a:off x="163994" y="3199809"/>
            <a:ext cx="5493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因此，一对相交直线可以确定一个平面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Box 64"/>
          <p:cNvSpPr txBox="1"/>
          <p:nvPr/>
        </p:nvSpPr>
        <p:spPr bwMode="auto">
          <a:xfrm>
            <a:off x="950673" y="3754237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67"/>
          <p:cNvSpPr txBox="1"/>
          <p:nvPr/>
        </p:nvSpPr>
        <p:spPr bwMode="auto">
          <a:xfrm>
            <a:off x="2133881" y="3754237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是两个不共线的向量，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TextBox 68"/>
          <p:cNvSpPr txBox="1"/>
          <p:nvPr/>
        </p:nvSpPr>
        <p:spPr bwMode="auto">
          <a:xfrm>
            <a:off x="950673" y="4389986"/>
            <a:ext cx="7494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我们来定义一种运算，不妨称为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向量积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，记为        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TextBox 70"/>
          <p:cNvSpPr txBox="1"/>
          <p:nvPr/>
        </p:nvSpPr>
        <p:spPr bwMode="auto">
          <a:xfrm>
            <a:off x="950673" y="5038058"/>
            <a:ext cx="6724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希望能通过它快捷地计算出一个垂直方向的向量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7" name="Group 48"/>
          <p:cNvGrpSpPr/>
          <p:nvPr/>
        </p:nvGrpSpPr>
        <p:grpSpPr bwMode="auto">
          <a:xfrm>
            <a:off x="7006806" y="853437"/>
            <a:ext cx="2021682" cy="1552352"/>
            <a:chOff x="4701" y="1489"/>
            <a:chExt cx="1704" cy="1037"/>
          </a:xfrm>
        </p:grpSpPr>
        <p:grpSp>
          <p:nvGrpSpPr>
            <p:cNvPr id="158" name="Group 49"/>
            <p:cNvGrpSpPr/>
            <p:nvPr/>
          </p:nvGrpSpPr>
          <p:grpSpPr bwMode="auto">
            <a:xfrm>
              <a:off x="4701" y="1528"/>
              <a:ext cx="1704" cy="998"/>
              <a:chOff x="4701" y="1528"/>
              <a:chExt cx="1704" cy="998"/>
            </a:xfrm>
          </p:grpSpPr>
          <p:grpSp>
            <p:nvGrpSpPr>
              <p:cNvPr id="162" name="Group 50"/>
              <p:cNvGrpSpPr/>
              <p:nvPr/>
            </p:nvGrpSpPr>
            <p:grpSpPr bwMode="auto">
              <a:xfrm>
                <a:off x="4701" y="1528"/>
                <a:ext cx="1704" cy="998"/>
                <a:chOff x="5169" y="2610"/>
                <a:chExt cx="1704" cy="998"/>
              </a:xfrm>
            </p:grpSpPr>
            <p:grpSp>
              <p:nvGrpSpPr>
                <p:cNvPr id="167" name="Group 51"/>
                <p:cNvGrpSpPr/>
                <p:nvPr/>
              </p:nvGrpSpPr>
              <p:grpSpPr bwMode="auto">
                <a:xfrm>
                  <a:off x="5169" y="2610"/>
                  <a:ext cx="1704" cy="998"/>
                  <a:chOff x="5169" y="2610"/>
                  <a:chExt cx="1704" cy="998"/>
                </a:xfrm>
              </p:grpSpPr>
              <p:sp>
                <p:nvSpPr>
                  <p:cNvPr id="169" name="AutoShape 52"/>
                  <p:cNvSpPr>
                    <a:spLocks noChangeArrowheads="1"/>
                  </p:cNvSpPr>
                  <p:nvPr/>
                </p:nvSpPr>
                <p:spPr bwMode="auto">
                  <a:xfrm>
                    <a:off x="5169" y="2795"/>
                    <a:ext cx="1704" cy="813"/>
                  </a:xfrm>
                  <a:prstGeom prst="parallelogram">
                    <a:avLst>
                      <a:gd name="adj" fmla="val 52399"/>
                    </a:avLst>
                  </a:prstGeom>
                  <a:solidFill>
                    <a:srgbClr val="FFFFFF">
                      <a:alpha val="0"/>
                    </a:srgbClr>
                  </a:solidFill>
                  <a:ln w="9525">
                    <a:solidFill>
                      <a:srgbClr val="000000"/>
                    </a:solidFill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0" name="Line 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873" y="3070"/>
                    <a:ext cx="584" cy="26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1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5600" y="2927"/>
                    <a:ext cx="443" cy="65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2" name="Line 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691" y="3063"/>
                    <a:ext cx="175" cy="26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/>
                  </a:p>
                </p:txBody>
              </p:sp>
              <p:sp>
                <p:nvSpPr>
                  <p:cNvPr id="173" name="Line 5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861" y="2610"/>
                    <a:ext cx="5" cy="71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400"/>
                  </a:p>
                </p:txBody>
              </p:sp>
            </p:grpSp>
            <p:sp>
              <p:nvSpPr>
                <p:cNvPr id="168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5384" y="2961"/>
                  <a:ext cx="1307" cy="59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  <p:sp>
            <p:nvSpPr>
              <p:cNvPr id="163" name="Line 58"/>
              <p:cNvSpPr>
                <a:spLocks noChangeShapeType="1"/>
              </p:cNvSpPr>
              <p:nvPr/>
            </p:nvSpPr>
            <p:spPr bwMode="auto">
              <a:xfrm flipV="1">
                <a:off x="5392" y="2116"/>
                <a:ext cx="80" cy="3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4" name="Line 59"/>
              <p:cNvSpPr>
                <a:spLocks noChangeShapeType="1"/>
              </p:cNvSpPr>
              <p:nvPr/>
            </p:nvSpPr>
            <p:spPr bwMode="auto">
              <a:xfrm>
                <a:off x="5477" y="2116"/>
                <a:ext cx="0" cy="9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5" name="Line 60"/>
              <p:cNvSpPr>
                <a:spLocks noChangeShapeType="1"/>
              </p:cNvSpPr>
              <p:nvPr/>
            </p:nvSpPr>
            <p:spPr bwMode="auto">
              <a:xfrm>
                <a:off x="5451" y="2202"/>
                <a:ext cx="0" cy="1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6" name="Line 61"/>
              <p:cNvSpPr>
                <a:spLocks noChangeShapeType="1"/>
              </p:cNvSpPr>
              <p:nvPr/>
            </p:nvSpPr>
            <p:spPr bwMode="auto">
              <a:xfrm>
                <a:off x="5403" y="2139"/>
                <a:ext cx="52" cy="6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  <p:graphicFrame>
          <p:nvGraphicFramePr>
            <p:cNvPr id="159" name="对象 158"/>
            <p:cNvGraphicFramePr>
              <a:graphicFrameLocks noChangeAspect="1"/>
            </p:cNvGraphicFramePr>
            <p:nvPr/>
          </p:nvGraphicFramePr>
          <p:xfrm>
            <a:off x="5084" y="1978"/>
            <a:ext cx="173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71" name="Equation" r:id="rId1" imgW="127000" imgH="177165" progId="Equation.DSMT4">
                    <p:embed/>
                  </p:oleObj>
                </mc:Choice>
                <mc:Fallback>
                  <p:oleObj name="Equation" r:id="rId1" imgW="127000" imgH="177165" progId="Equation.DSMT4">
                    <p:embed/>
                    <p:pic>
                      <p:nvPicPr>
                        <p:cNvPr id="0" name="对象 73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4" y="1978"/>
                          <a:ext cx="173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0" name="对象 159"/>
            <p:cNvGraphicFramePr>
              <a:graphicFrameLocks noChangeAspect="1"/>
            </p:cNvGraphicFramePr>
            <p:nvPr/>
          </p:nvGraphicFramePr>
          <p:xfrm>
            <a:off x="5822" y="2051"/>
            <a:ext cx="173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72" name="Equation" r:id="rId3" imgW="127000" imgH="139700" progId="Equation.DSMT4">
                    <p:embed/>
                  </p:oleObj>
                </mc:Choice>
                <mc:Fallback>
                  <p:oleObj name="Equation" r:id="rId3" imgW="127000" imgH="139700" progId="Equation.DSMT4">
                    <p:embed/>
                    <p:pic>
                      <p:nvPicPr>
                        <p:cNvPr id="0" name="对象 7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2" y="2051"/>
                          <a:ext cx="173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1" name="对象 160"/>
            <p:cNvGraphicFramePr>
              <a:graphicFrameLocks noChangeAspect="1"/>
            </p:cNvGraphicFramePr>
            <p:nvPr/>
          </p:nvGraphicFramePr>
          <p:xfrm>
            <a:off x="5424" y="1489"/>
            <a:ext cx="175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73" name="Equation" r:id="rId5" imgW="127000" imgH="139700" progId="Equation.DSMT4">
                    <p:embed/>
                  </p:oleObj>
                </mc:Choice>
                <mc:Fallback>
                  <p:oleObj name="Equation" r:id="rId5" imgW="127000" imgH="139700" progId="Equation.DSMT4">
                    <p:embed/>
                    <p:pic>
                      <p:nvPicPr>
                        <p:cNvPr id="0" name="对象 7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1489"/>
                          <a:ext cx="175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5" name="对象 174"/>
          <p:cNvGraphicFramePr>
            <a:graphicFrameLocks noChangeAspect="1"/>
          </p:cNvGraphicFramePr>
          <p:nvPr/>
        </p:nvGraphicFramePr>
        <p:xfrm>
          <a:off x="1606247" y="3831697"/>
          <a:ext cx="495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4" name="Equation" r:id="rId7" imgW="579755" imgH="434975" progId="Equation.DSMT4">
                  <p:embed/>
                </p:oleObj>
              </mc:Choice>
              <mc:Fallback>
                <p:oleObj name="Equation" r:id="rId7" imgW="579755" imgH="434975" progId="Equation.DSMT4">
                  <p:embed/>
                  <p:pic>
                    <p:nvPicPr>
                      <p:cNvPr id="0" name="对象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247" y="3831697"/>
                        <a:ext cx="495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" name="对象 175"/>
          <p:cNvGraphicFramePr>
            <a:graphicFrameLocks noChangeAspect="1"/>
          </p:cNvGraphicFramePr>
          <p:nvPr/>
        </p:nvGraphicFramePr>
        <p:xfrm>
          <a:off x="7118310" y="4443851"/>
          <a:ext cx="685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5" name="Equation" r:id="rId9" imgW="802640" imgH="368300" progId="Equation.DSMT4">
                  <p:embed/>
                </p:oleObj>
              </mc:Choice>
              <mc:Fallback>
                <p:oleObj name="Equation" r:id="rId9" imgW="802640" imgH="368300" progId="Equation.DSMT4">
                  <p:embed/>
                  <p:pic>
                    <p:nvPicPr>
                      <p:cNvPr id="0" name="对象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310" y="4443851"/>
                        <a:ext cx="685800" cy="317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" name="文本框 176"/>
          <p:cNvSpPr txBox="1"/>
          <p:nvPr/>
        </p:nvSpPr>
        <p:spPr bwMode="auto">
          <a:xfrm>
            <a:off x="950673" y="5606009"/>
            <a:ext cx="4801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（这种定义的合理性详见课本）   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8" grpId="0" autoUpdateAnimBg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0" y="878673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TextBox 14"/>
          <p:cNvSpPr txBox="1"/>
          <p:nvPr/>
        </p:nvSpPr>
        <p:spPr>
          <a:xfrm>
            <a:off x="806714" y="871371"/>
            <a:ext cx="5341838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向量积在我们生活中无处不在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06715" y="1695211"/>
            <a:ext cx="8045322" cy="830997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质点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在绕轴作圆周运动时，就会在圆周的切线方向产生线速度：          ，这也是陀螺稳定旋转的根本原因之一。</a:t>
            </a:r>
            <a:endParaRPr lang="zh-CN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2892223" y="2725185"/>
            <a:ext cx="5959814" cy="461665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拧螺丝时，力和力臂会形成力矩</a:t>
            </a:r>
            <a:endParaRPr lang="zh-CN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63" y="2667449"/>
            <a:ext cx="2694483" cy="388673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34680" y="2125021"/>
          <a:ext cx="1714504" cy="42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Equation" r:id="rId2" imgW="571500" imgH="139700" progId="Equation.DSMT4">
                  <p:embed/>
                </p:oleObj>
              </mc:Choice>
              <mc:Fallback>
                <p:oleObj name="Equation" r:id="rId2" imgW="571500" imgH="139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680" y="2125021"/>
                        <a:ext cx="1714504" cy="428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图片 4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7" y="4160391"/>
            <a:ext cx="2073043" cy="178938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280351" y="2764221"/>
          <a:ext cx="1618636" cy="387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0" name="Equation" r:id="rId5" imgW="673100" imgH="165100" progId="Equation.DSMT4">
                  <p:embed/>
                </p:oleObj>
              </mc:Choice>
              <mc:Fallback>
                <p:oleObj name="Equation" r:id="rId5" imgW="673100" imgH="165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351" y="2764221"/>
                        <a:ext cx="1618636" cy="3875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93" y="4080413"/>
            <a:ext cx="1898914" cy="1898914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 118"/>
          <p:cNvSpPr/>
          <p:nvPr/>
        </p:nvSpPr>
        <p:spPr>
          <a:xfrm>
            <a:off x="0" y="5131335"/>
            <a:ext cx="91197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如何表示右图三角形面积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3226294" y="1756426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836141" y="1734852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utoShape 5"/>
          <p:cNvSpPr/>
          <p:nvPr/>
        </p:nvSpPr>
        <p:spPr bwMode="auto">
          <a:xfrm>
            <a:off x="2012595" y="254448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kumimoji="1" lang="zh-CN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147532" y="230953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方向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016025" y="4274161"/>
            <a:ext cx="2486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叉积，外积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4751384" y="3642364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记作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131616" y="2388678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且符合右手规则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282470" y="2944530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模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3472432" y="3662895"/>
            <a:ext cx="1430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向量积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Group 12"/>
          <p:cNvGrpSpPr/>
          <p:nvPr/>
        </p:nvGrpSpPr>
        <p:grpSpPr bwMode="auto">
          <a:xfrm>
            <a:off x="776781" y="1812640"/>
            <a:ext cx="2449513" cy="414337"/>
            <a:chOff x="786" y="624"/>
            <a:chExt cx="1543" cy="261"/>
          </a:xfrm>
        </p:grpSpPr>
        <p:graphicFrame>
          <p:nvGraphicFramePr>
            <p:cNvPr id="32" name="Object 13"/>
            <p:cNvGraphicFramePr>
              <a:graphicFrameLocks noChangeAspect="1"/>
            </p:cNvGraphicFramePr>
            <p:nvPr/>
          </p:nvGraphicFramePr>
          <p:xfrm>
            <a:off x="786" y="644"/>
            <a:ext cx="1543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1" name="Equation" r:id="rId1" imgW="58216800" imgH="9144000" progId="Equation.DSMT4">
                    <p:embed/>
                  </p:oleObj>
                </mc:Choice>
                <mc:Fallback>
                  <p:oleObj name="Equation" r:id="rId1" imgW="58216800" imgH="91440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" y="644"/>
                          <a:ext cx="1543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912" y="64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15"/>
            <p:cNvSpPr>
              <a:spLocks noChangeShapeType="1"/>
            </p:cNvSpPr>
            <p:nvPr/>
          </p:nvSpPr>
          <p:spPr bwMode="auto">
            <a:xfrm>
              <a:off x="1200" y="62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614132" y="2792130"/>
            <a:ext cx="266700" cy="393700"/>
            <a:chOff x="504" y="3168"/>
            <a:chExt cx="168" cy="248"/>
          </a:xfrm>
        </p:grpSpPr>
        <p:graphicFrame>
          <p:nvGraphicFramePr>
            <p:cNvPr id="36" name="Object 17"/>
            <p:cNvGraphicFramePr>
              <a:graphicFrameLocks noChangeAspect="1"/>
            </p:cNvGraphicFramePr>
            <p:nvPr/>
          </p:nvGraphicFramePr>
          <p:xfrm>
            <a:off x="504" y="3216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2" name="Equation" r:id="rId3" imgW="312420" imgH="368300" progId="Equation.3">
                    <p:embed/>
                  </p:oleObj>
                </mc:Choice>
                <mc:Fallback>
                  <p:oleObj name="Equation" r:id="rId3" imgW="312420" imgH="3683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" y="3216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Line 18"/>
            <p:cNvSpPr>
              <a:spLocks noChangeShapeType="1"/>
            </p:cNvSpPr>
            <p:nvPr/>
          </p:nvSpPr>
          <p:spPr bwMode="auto">
            <a:xfrm>
              <a:off x="528" y="3168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19"/>
          <p:cNvGrpSpPr/>
          <p:nvPr/>
        </p:nvGrpSpPr>
        <p:grpSpPr bwMode="auto">
          <a:xfrm>
            <a:off x="3214332" y="2334930"/>
            <a:ext cx="914400" cy="500063"/>
            <a:chOff x="2304" y="960"/>
            <a:chExt cx="576" cy="315"/>
          </a:xfrm>
        </p:grpSpPr>
        <p:graphicFrame>
          <p:nvGraphicFramePr>
            <p:cNvPr id="39" name="Object 20"/>
            <p:cNvGraphicFramePr>
              <a:graphicFrameLocks noChangeAspect="1"/>
            </p:cNvGraphicFramePr>
            <p:nvPr/>
          </p:nvGraphicFramePr>
          <p:xfrm>
            <a:off x="2327" y="1083"/>
            <a:ext cx="5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3" name="Equation" r:id="rId5" imgW="20421600" imgH="7315200" progId="Equation.DSMT4">
                    <p:embed/>
                  </p:oleObj>
                </mc:Choice>
                <mc:Fallback>
                  <p:oleObj name="Equation" r:id="rId5" imgW="20421600" imgH="73152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" y="1083"/>
                          <a:ext cx="5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2400" y="960"/>
              <a:ext cx="4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</a:t>
              </a:r>
              <a:endPara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5" name="Line 22"/>
            <p:cNvSpPr>
              <a:spLocks noChangeShapeType="1"/>
            </p:cNvSpPr>
            <p:nvPr/>
          </p:nvSpPr>
          <p:spPr bwMode="auto">
            <a:xfrm>
              <a:off x="2304" y="1029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23"/>
            <p:cNvSpPr>
              <a:spLocks noChangeShapeType="1"/>
            </p:cNvSpPr>
            <p:nvPr/>
          </p:nvSpPr>
          <p:spPr bwMode="auto">
            <a:xfrm>
              <a:off x="2640" y="1029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24"/>
          <p:cNvGrpSpPr/>
          <p:nvPr/>
        </p:nvGrpSpPr>
        <p:grpSpPr bwMode="auto">
          <a:xfrm>
            <a:off x="4204932" y="2334930"/>
            <a:ext cx="914400" cy="512763"/>
            <a:chOff x="3024" y="960"/>
            <a:chExt cx="576" cy="323"/>
          </a:xfrm>
        </p:grpSpPr>
        <p:graphicFrame>
          <p:nvGraphicFramePr>
            <p:cNvPr id="49" name="Object 25"/>
            <p:cNvGraphicFramePr>
              <a:graphicFrameLocks noChangeAspect="1"/>
            </p:cNvGraphicFramePr>
            <p:nvPr/>
          </p:nvGraphicFramePr>
          <p:xfrm>
            <a:off x="3028" y="1035"/>
            <a:ext cx="44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4" name="Equation" r:id="rId7" imgW="17068800" imgH="9448800" progId="Equation.DSMT4">
                    <p:embed/>
                  </p:oleObj>
                </mc:Choice>
                <mc:Fallback>
                  <p:oleObj name="Equation" r:id="rId7" imgW="17068800" imgH="94488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8" y="1035"/>
                          <a:ext cx="44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Text Box 26"/>
            <p:cNvSpPr txBox="1">
              <a:spLocks noChangeArrowheads="1"/>
            </p:cNvSpPr>
            <p:nvPr/>
          </p:nvSpPr>
          <p:spPr bwMode="auto">
            <a:xfrm>
              <a:off x="3120" y="960"/>
              <a:ext cx="4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</a:t>
              </a:r>
              <a:endPara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>
              <a:off x="3024" y="1029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8"/>
            <p:cNvSpPr>
              <a:spLocks noChangeShapeType="1"/>
            </p:cNvSpPr>
            <p:nvPr/>
          </p:nvSpPr>
          <p:spPr bwMode="auto">
            <a:xfrm>
              <a:off x="3360" y="100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29"/>
          <p:cNvGrpSpPr/>
          <p:nvPr/>
        </p:nvGrpSpPr>
        <p:grpSpPr bwMode="auto">
          <a:xfrm>
            <a:off x="3069870" y="3001680"/>
            <a:ext cx="812800" cy="482600"/>
            <a:chOff x="1700" y="3308"/>
            <a:chExt cx="512" cy="304"/>
          </a:xfrm>
        </p:grpSpPr>
        <p:graphicFrame>
          <p:nvGraphicFramePr>
            <p:cNvPr id="54" name="Object 30"/>
            <p:cNvGraphicFramePr>
              <a:graphicFrameLocks noChangeAspect="1"/>
            </p:cNvGraphicFramePr>
            <p:nvPr/>
          </p:nvGraphicFramePr>
          <p:xfrm>
            <a:off x="1700" y="3308"/>
            <a:ext cx="51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5" name="Equation" r:id="rId9" imgW="19507200" imgH="11582400" progId="Equation.DSMT4">
                    <p:embed/>
                  </p:oleObj>
                </mc:Choice>
                <mc:Fallback>
                  <p:oleObj name="Equation" r:id="rId9" imgW="19507200" imgH="115824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0" y="3308"/>
                          <a:ext cx="51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31"/>
            <p:cNvGraphicFramePr>
              <a:graphicFrameLocks noChangeAspect="1"/>
            </p:cNvGraphicFramePr>
            <p:nvPr/>
          </p:nvGraphicFramePr>
          <p:xfrm>
            <a:off x="1769" y="3403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6" name="Equation" r:id="rId11" imgW="312420" imgH="368300" progId="Equation.3">
                    <p:embed/>
                  </p:oleObj>
                </mc:Choice>
                <mc:Fallback>
                  <p:oleObj name="Equation" r:id="rId11" imgW="312420" imgH="3683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9" y="3403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32"/>
            <p:cNvSpPr>
              <a:spLocks noChangeShapeType="1"/>
            </p:cNvSpPr>
            <p:nvPr/>
          </p:nvSpPr>
          <p:spPr bwMode="auto">
            <a:xfrm>
              <a:off x="1776" y="3360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33"/>
          <p:cNvGrpSpPr/>
          <p:nvPr/>
        </p:nvGrpSpPr>
        <p:grpSpPr bwMode="auto">
          <a:xfrm>
            <a:off x="3919182" y="3001680"/>
            <a:ext cx="1803400" cy="482600"/>
            <a:chOff x="2652" y="1428"/>
            <a:chExt cx="1136" cy="304"/>
          </a:xfrm>
        </p:grpSpPr>
        <p:grpSp>
          <p:nvGrpSpPr>
            <p:cNvPr id="58" name="Group 34"/>
            <p:cNvGrpSpPr/>
            <p:nvPr/>
          </p:nvGrpSpPr>
          <p:grpSpPr bwMode="auto">
            <a:xfrm>
              <a:off x="2652" y="1428"/>
              <a:ext cx="1136" cy="304"/>
              <a:chOff x="2652" y="1380"/>
              <a:chExt cx="1136" cy="304"/>
            </a:xfrm>
          </p:grpSpPr>
          <p:graphicFrame>
            <p:nvGraphicFramePr>
              <p:cNvPr id="61" name="Object 35"/>
              <p:cNvGraphicFramePr>
                <a:graphicFrameLocks noChangeAspect="1"/>
              </p:cNvGraphicFramePr>
              <p:nvPr/>
            </p:nvGraphicFramePr>
            <p:xfrm>
              <a:off x="2652" y="1380"/>
              <a:ext cx="1136" cy="3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27" name="Equation" r:id="rId13" imgW="43281600" imgH="11582400" progId="Equation.DSMT4">
                      <p:embed/>
                    </p:oleObj>
                  </mc:Choice>
                  <mc:Fallback>
                    <p:oleObj name="Equation" r:id="rId13" imgW="43281600" imgH="11582400" progId="Equation.DSMT4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2" y="1380"/>
                            <a:ext cx="1136" cy="3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Line 36"/>
              <p:cNvSpPr>
                <a:spLocks noChangeShapeType="1"/>
              </p:cNvSpPr>
              <p:nvPr/>
            </p:nvSpPr>
            <p:spPr bwMode="auto">
              <a:xfrm>
                <a:off x="2736" y="1432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37"/>
              <p:cNvSpPr>
                <a:spLocks noChangeShapeType="1"/>
              </p:cNvSpPr>
              <p:nvPr/>
            </p:nvSpPr>
            <p:spPr bwMode="auto">
              <a:xfrm>
                <a:off x="3072" y="1418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59" name="Object 38"/>
            <p:cNvGraphicFramePr>
              <a:graphicFrameLocks noChangeAspect="1"/>
            </p:cNvGraphicFramePr>
            <p:nvPr/>
          </p:nvGraphicFramePr>
          <p:xfrm>
            <a:off x="2732" y="1500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8" name="Equation" r:id="rId15" imgW="5791200" imgH="7315200" progId="Equation.DSMT4">
                    <p:embed/>
                  </p:oleObj>
                </mc:Choice>
                <mc:Fallback>
                  <p:oleObj name="Equation" r:id="rId15" imgW="5791200" imgH="73152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1500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39"/>
            <p:cNvGraphicFramePr>
              <a:graphicFrameLocks noChangeAspect="1"/>
            </p:cNvGraphicFramePr>
            <p:nvPr/>
          </p:nvGraphicFramePr>
          <p:xfrm>
            <a:off x="3072" y="1477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9" name="Equation" r:id="rId17" imgW="5181600" imgH="9448800" progId="Equation.DSMT4">
                    <p:embed/>
                  </p:oleObj>
                </mc:Choice>
                <mc:Fallback>
                  <p:oleObj name="Equation" r:id="rId17" imgW="5181600" imgH="94488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477"/>
                          <a:ext cx="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Group 40"/>
          <p:cNvGrpSpPr/>
          <p:nvPr/>
        </p:nvGrpSpPr>
        <p:grpSpPr bwMode="auto">
          <a:xfrm>
            <a:off x="6179291" y="3187397"/>
            <a:ext cx="1530350" cy="1905000"/>
            <a:chOff x="4368" y="1728"/>
            <a:chExt cx="964" cy="1200"/>
          </a:xfrm>
        </p:grpSpPr>
        <p:graphicFrame>
          <p:nvGraphicFramePr>
            <p:cNvPr id="65" name="Object 41"/>
            <p:cNvGraphicFramePr>
              <a:graphicFrameLocks noChangeAspect="1"/>
            </p:cNvGraphicFramePr>
            <p:nvPr/>
          </p:nvGraphicFramePr>
          <p:xfrm>
            <a:off x="4368" y="1968"/>
            <a:ext cx="618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0" name="BMP 图象" r:id="rId19" imgW="981075" imgH="1200150" progId="Paint.Picture">
                    <p:embed/>
                  </p:oleObj>
                </mc:Choice>
                <mc:Fallback>
                  <p:oleObj name="BMP 图象" r:id="rId19" imgW="981075" imgH="1200150" progId="Paint.Picture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968"/>
                          <a:ext cx="618" cy="7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Line 42"/>
            <p:cNvSpPr>
              <a:spLocks noChangeShapeType="1"/>
            </p:cNvSpPr>
            <p:nvPr/>
          </p:nvSpPr>
          <p:spPr bwMode="auto">
            <a:xfrm>
              <a:off x="4560" y="2208"/>
              <a:ext cx="57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Line 43"/>
            <p:cNvSpPr>
              <a:spLocks noChangeShapeType="1"/>
            </p:cNvSpPr>
            <p:nvPr/>
          </p:nvSpPr>
          <p:spPr bwMode="auto">
            <a:xfrm flipV="1">
              <a:off x="4560" y="1824"/>
              <a:ext cx="288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" name="Group 44"/>
            <p:cNvGrpSpPr/>
            <p:nvPr/>
          </p:nvGrpSpPr>
          <p:grpSpPr bwMode="auto">
            <a:xfrm>
              <a:off x="4896" y="1728"/>
              <a:ext cx="144" cy="258"/>
              <a:chOff x="4896" y="1786"/>
              <a:chExt cx="144" cy="258"/>
            </a:xfrm>
          </p:grpSpPr>
          <p:sp>
            <p:nvSpPr>
              <p:cNvPr id="76" name="Line 45"/>
              <p:cNvSpPr>
                <a:spLocks noChangeShapeType="1"/>
              </p:cNvSpPr>
              <p:nvPr/>
            </p:nvSpPr>
            <p:spPr bwMode="auto">
              <a:xfrm>
                <a:off x="4896" y="178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7" name="Object 46"/>
              <p:cNvGraphicFramePr>
                <a:graphicFrameLocks noChangeAspect="1"/>
              </p:cNvGraphicFramePr>
              <p:nvPr/>
            </p:nvGraphicFramePr>
            <p:xfrm>
              <a:off x="4898" y="1796"/>
              <a:ext cx="136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31" name="Equation" r:id="rId21" imgW="5181600" imgH="9448800" progId="Equation.DSMT4">
                      <p:embed/>
                    </p:oleObj>
                  </mc:Choice>
                  <mc:Fallback>
                    <p:oleObj name="Equation" r:id="rId21" imgW="5181600" imgH="9448800" progId="Equation.DSMT4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8" y="1796"/>
                            <a:ext cx="136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9" name="Line 47"/>
            <p:cNvSpPr>
              <a:spLocks noChangeShapeType="1"/>
            </p:cNvSpPr>
            <p:nvPr/>
          </p:nvSpPr>
          <p:spPr bwMode="auto">
            <a:xfrm>
              <a:off x="4560" y="2208"/>
              <a:ext cx="384" cy="72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0" name="Group 48"/>
            <p:cNvGrpSpPr/>
            <p:nvPr/>
          </p:nvGrpSpPr>
          <p:grpSpPr bwMode="auto">
            <a:xfrm>
              <a:off x="5180" y="2160"/>
              <a:ext cx="152" cy="212"/>
              <a:chOff x="5180" y="2160"/>
              <a:chExt cx="152" cy="212"/>
            </a:xfrm>
          </p:grpSpPr>
          <p:graphicFrame>
            <p:nvGraphicFramePr>
              <p:cNvPr id="74" name="Object 49"/>
              <p:cNvGraphicFramePr>
                <a:graphicFrameLocks noChangeAspect="1"/>
              </p:cNvGraphicFramePr>
              <p:nvPr/>
            </p:nvGraphicFramePr>
            <p:xfrm>
              <a:off x="5180" y="2180"/>
              <a:ext cx="15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32" name="Equation" r:id="rId23" imgW="5791200" imgH="7315200" progId="Equation.DSMT4">
                      <p:embed/>
                    </p:oleObj>
                  </mc:Choice>
                  <mc:Fallback>
                    <p:oleObj name="Equation" r:id="rId23" imgW="5791200" imgH="7315200" progId="Equation.DSMT4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0" y="2180"/>
                            <a:ext cx="15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5" name="Line 50"/>
              <p:cNvSpPr>
                <a:spLocks noChangeShapeType="1"/>
              </p:cNvSpPr>
              <p:nvPr/>
            </p:nvSpPr>
            <p:spPr bwMode="auto">
              <a:xfrm>
                <a:off x="5184" y="2160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1" name="Group 51"/>
            <p:cNvGrpSpPr/>
            <p:nvPr/>
          </p:nvGrpSpPr>
          <p:grpSpPr bwMode="auto">
            <a:xfrm>
              <a:off x="4944" y="2640"/>
              <a:ext cx="144" cy="200"/>
              <a:chOff x="4896" y="2640"/>
              <a:chExt cx="144" cy="200"/>
            </a:xfrm>
          </p:grpSpPr>
          <p:graphicFrame>
            <p:nvGraphicFramePr>
              <p:cNvPr id="72" name="Object 52"/>
              <p:cNvGraphicFramePr>
                <a:graphicFrameLocks noChangeAspect="1"/>
              </p:cNvGraphicFramePr>
              <p:nvPr/>
            </p:nvGraphicFramePr>
            <p:xfrm>
              <a:off x="4896" y="2688"/>
              <a:ext cx="128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33" name="Equation" r:id="rId25" imgW="234315" imgH="278765" progId="Equation.DSMT4">
                      <p:embed/>
                    </p:oleObj>
                  </mc:Choice>
                  <mc:Fallback>
                    <p:oleObj name="Equation" r:id="rId25" imgW="234315" imgH="278765" progId="Equation.DSMT4">
                      <p:embed/>
                      <p:pic>
                        <p:nvPicPr>
                          <p:cNvPr id="0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96" y="2688"/>
                            <a:ext cx="128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" name="Line 53"/>
              <p:cNvSpPr>
                <a:spLocks noChangeShapeType="1"/>
              </p:cNvSpPr>
              <p:nvPr/>
            </p:nvSpPr>
            <p:spPr bwMode="auto">
              <a:xfrm>
                <a:off x="4896" y="2640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8" name="Group 54"/>
          <p:cNvGrpSpPr/>
          <p:nvPr/>
        </p:nvGrpSpPr>
        <p:grpSpPr bwMode="auto">
          <a:xfrm>
            <a:off x="272032" y="3662895"/>
            <a:ext cx="762000" cy="461963"/>
            <a:chOff x="336" y="2016"/>
            <a:chExt cx="480" cy="291"/>
          </a:xfrm>
        </p:grpSpPr>
        <p:sp>
          <p:nvSpPr>
            <p:cNvPr id="79" name="Text Box 55"/>
            <p:cNvSpPr txBox="1">
              <a:spLocks noChangeArrowheads="1"/>
            </p:cNvSpPr>
            <p:nvPr/>
          </p:nvSpPr>
          <p:spPr bwMode="auto">
            <a:xfrm>
              <a:off x="336" y="2016"/>
              <a:ext cx="48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称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0" name="Group 56"/>
            <p:cNvGrpSpPr/>
            <p:nvPr/>
          </p:nvGrpSpPr>
          <p:grpSpPr bwMode="auto">
            <a:xfrm>
              <a:off x="672" y="2104"/>
              <a:ext cx="144" cy="200"/>
              <a:chOff x="624" y="2104"/>
              <a:chExt cx="144" cy="200"/>
            </a:xfrm>
          </p:grpSpPr>
          <p:graphicFrame>
            <p:nvGraphicFramePr>
              <p:cNvPr id="81" name="Object 57"/>
              <p:cNvGraphicFramePr>
                <a:graphicFrameLocks noChangeAspect="1"/>
              </p:cNvGraphicFramePr>
              <p:nvPr/>
            </p:nvGraphicFramePr>
            <p:xfrm>
              <a:off x="624" y="2152"/>
              <a:ext cx="128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34" name="Equation" r:id="rId27" imgW="234315" imgH="278765" progId="Equation.3">
                      <p:embed/>
                    </p:oleObj>
                  </mc:Choice>
                  <mc:Fallback>
                    <p:oleObj name="Equation" r:id="rId27" imgW="234315" imgH="278765" progId="Equation.3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4" y="2152"/>
                            <a:ext cx="128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" name="Line 58"/>
              <p:cNvSpPr>
                <a:spLocks noChangeShapeType="1"/>
              </p:cNvSpPr>
              <p:nvPr/>
            </p:nvSpPr>
            <p:spPr bwMode="auto">
              <a:xfrm>
                <a:off x="624" y="2104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3" name="Group 59"/>
          <p:cNvGrpSpPr/>
          <p:nvPr/>
        </p:nvGrpSpPr>
        <p:grpSpPr bwMode="auto">
          <a:xfrm>
            <a:off x="1129282" y="3739095"/>
            <a:ext cx="2400300" cy="446088"/>
            <a:chOff x="876" y="2064"/>
            <a:chExt cx="1512" cy="281"/>
          </a:xfrm>
        </p:grpSpPr>
        <p:graphicFrame>
          <p:nvGraphicFramePr>
            <p:cNvPr id="84" name="Object 60"/>
            <p:cNvGraphicFramePr>
              <a:graphicFrameLocks noChangeAspect="1"/>
            </p:cNvGraphicFramePr>
            <p:nvPr/>
          </p:nvGraphicFramePr>
          <p:xfrm>
            <a:off x="876" y="2064"/>
            <a:ext cx="151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5" name="Equation" r:id="rId29" imgW="57607200" imgH="10668000" progId="Equation.DSMT4">
                    <p:embed/>
                  </p:oleObj>
                </mc:Choice>
                <mc:Fallback>
                  <p:oleObj name="Equation" r:id="rId29" imgW="57607200" imgH="106680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" y="2064"/>
                          <a:ext cx="1512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61"/>
            <p:cNvSpPr>
              <a:spLocks noChangeShapeType="1"/>
            </p:cNvSpPr>
            <p:nvPr/>
          </p:nvSpPr>
          <p:spPr bwMode="auto">
            <a:xfrm>
              <a:off x="1595" y="208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62"/>
            <p:cNvSpPr>
              <a:spLocks noChangeShapeType="1"/>
            </p:cNvSpPr>
            <p:nvPr/>
          </p:nvSpPr>
          <p:spPr bwMode="auto">
            <a:xfrm>
              <a:off x="2016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63"/>
          <p:cNvGrpSpPr/>
          <p:nvPr/>
        </p:nvGrpSpPr>
        <p:grpSpPr bwMode="auto">
          <a:xfrm>
            <a:off x="1426145" y="4348695"/>
            <a:ext cx="1279525" cy="360363"/>
            <a:chOff x="1536" y="2425"/>
            <a:chExt cx="806" cy="227"/>
          </a:xfrm>
        </p:grpSpPr>
        <p:graphicFrame>
          <p:nvGraphicFramePr>
            <p:cNvPr id="88" name="Object 64"/>
            <p:cNvGraphicFramePr>
              <a:graphicFrameLocks noChangeAspect="1"/>
            </p:cNvGraphicFramePr>
            <p:nvPr/>
          </p:nvGraphicFramePr>
          <p:xfrm>
            <a:off x="1572" y="2452"/>
            <a:ext cx="7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6" name="Equation" r:id="rId31" imgW="28651200" imgH="7620000" progId="Equation.DSMT4">
                    <p:embed/>
                  </p:oleObj>
                </mc:Choice>
                <mc:Fallback>
                  <p:oleObj name="Equation" r:id="rId31" imgW="28651200" imgH="7620000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2" y="2452"/>
                          <a:ext cx="752" cy="20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Line 65"/>
            <p:cNvSpPr>
              <a:spLocks noChangeShapeType="1"/>
            </p:cNvSpPr>
            <p:nvPr/>
          </p:nvSpPr>
          <p:spPr bwMode="auto">
            <a:xfrm>
              <a:off x="153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Line 66"/>
            <p:cNvSpPr>
              <a:spLocks noChangeShapeType="1"/>
            </p:cNvSpPr>
            <p:nvPr/>
          </p:nvSpPr>
          <p:spPr bwMode="auto">
            <a:xfrm>
              <a:off x="190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Line 67"/>
            <p:cNvSpPr>
              <a:spLocks noChangeShapeType="1"/>
            </p:cNvSpPr>
            <p:nvPr/>
          </p:nvSpPr>
          <p:spPr bwMode="auto">
            <a:xfrm>
              <a:off x="2198" y="2425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68"/>
          <p:cNvGrpSpPr/>
          <p:nvPr/>
        </p:nvGrpSpPr>
        <p:grpSpPr bwMode="auto">
          <a:xfrm>
            <a:off x="7417541" y="4573285"/>
            <a:ext cx="955675" cy="360362"/>
            <a:chOff x="4476" y="3216"/>
            <a:chExt cx="602" cy="227"/>
          </a:xfrm>
        </p:grpSpPr>
        <p:graphicFrame>
          <p:nvGraphicFramePr>
            <p:cNvPr id="93" name="Object 69"/>
            <p:cNvGraphicFramePr>
              <a:graphicFrameLocks noChangeAspect="1"/>
            </p:cNvGraphicFramePr>
            <p:nvPr/>
          </p:nvGraphicFramePr>
          <p:xfrm>
            <a:off x="4476" y="3243"/>
            <a:ext cx="6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7" name="Equation" r:id="rId33" imgW="22860000" imgH="7620000" progId="Equation.DSMT4">
                    <p:embed/>
                  </p:oleObj>
                </mc:Choice>
                <mc:Fallback>
                  <p:oleObj name="Equation" r:id="rId33" imgW="22860000" imgH="76200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6" y="3243"/>
                          <a:ext cx="6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70"/>
            <p:cNvSpPr>
              <a:spLocks noChangeShapeType="1"/>
            </p:cNvSpPr>
            <p:nvPr/>
          </p:nvSpPr>
          <p:spPr bwMode="auto">
            <a:xfrm>
              <a:off x="4644" y="3239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Line 71"/>
            <p:cNvSpPr>
              <a:spLocks noChangeShapeType="1"/>
            </p:cNvSpPr>
            <p:nvPr/>
          </p:nvSpPr>
          <p:spPr bwMode="auto">
            <a:xfrm>
              <a:off x="4934" y="3216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roup 79"/>
          <p:cNvGrpSpPr/>
          <p:nvPr/>
        </p:nvGrpSpPr>
        <p:grpSpPr bwMode="auto">
          <a:xfrm>
            <a:off x="5199852" y="4807646"/>
            <a:ext cx="1693863" cy="1352550"/>
            <a:chOff x="4290" y="1104"/>
            <a:chExt cx="1067" cy="852"/>
          </a:xfrm>
        </p:grpSpPr>
        <p:sp>
          <p:nvSpPr>
            <p:cNvPr id="98" name="Line 80"/>
            <p:cNvSpPr>
              <a:spLocks noChangeShapeType="1"/>
            </p:cNvSpPr>
            <p:nvPr/>
          </p:nvSpPr>
          <p:spPr bwMode="auto">
            <a:xfrm>
              <a:off x="4783" y="1104"/>
              <a:ext cx="574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Line 81"/>
            <p:cNvSpPr>
              <a:spLocks noChangeShapeType="1"/>
            </p:cNvSpPr>
            <p:nvPr/>
          </p:nvSpPr>
          <p:spPr bwMode="auto">
            <a:xfrm>
              <a:off x="4290" y="1665"/>
              <a:ext cx="10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82"/>
            <p:cNvSpPr>
              <a:spLocks noChangeShapeType="1"/>
            </p:cNvSpPr>
            <p:nvPr/>
          </p:nvSpPr>
          <p:spPr bwMode="auto">
            <a:xfrm flipV="1">
              <a:off x="4290" y="1104"/>
              <a:ext cx="491" cy="5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Arc 83"/>
            <p:cNvSpPr/>
            <p:nvPr/>
          </p:nvSpPr>
          <p:spPr bwMode="auto">
            <a:xfrm>
              <a:off x="4290" y="1521"/>
              <a:ext cx="177" cy="139"/>
            </a:xfrm>
            <a:custGeom>
              <a:avLst/>
              <a:gdLst>
                <a:gd name="G0" fmla="+- 0 0 0"/>
                <a:gd name="G1" fmla="+- 16116 0 0"/>
                <a:gd name="G2" fmla="+- 21600 0 0"/>
                <a:gd name="T0" fmla="*/ 14382 w 21600"/>
                <a:gd name="T1" fmla="*/ 0 h 16116"/>
                <a:gd name="T2" fmla="*/ 21600 w 21600"/>
                <a:gd name="T3" fmla="*/ 16116 h 16116"/>
                <a:gd name="T4" fmla="*/ 0 w 21600"/>
                <a:gd name="T5" fmla="*/ 16116 h 16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6116" fill="none" extrusionOk="0">
                  <a:moveTo>
                    <a:pt x="14381" y="0"/>
                  </a:moveTo>
                  <a:cubicBezTo>
                    <a:pt x="18974" y="4098"/>
                    <a:pt x="21600" y="9960"/>
                    <a:pt x="21600" y="16116"/>
                  </a:cubicBezTo>
                </a:path>
                <a:path w="21600" h="16116" stroke="0" extrusionOk="0">
                  <a:moveTo>
                    <a:pt x="14381" y="0"/>
                  </a:moveTo>
                  <a:cubicBezTo>
                    <a:pt x="18974" y="4098"/>
                    <a:pt x="21600" y="9960"/>
                    <a:pt x="21600" y="16116"/>
                  </a:cubicBezTo>
                  <a:lnTo>
                    <a:pt x="0" y="16116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2" name="Object 84"/>
            <p:cNvGraphicFramePr>
              <a:graphicFrameLocks noChangeAspect="1"/>
            </p:cNvGraphicFramePr>
            <p:nvPr/>
          </p:nvGraphicFramePr>
          <p:xfrm>
            <a:off x="4506" y="1385"/>
            <a:ext cx="1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8" name="Equation" r:id="rId35" imgW="5791200" imgH="9448800" progId="Equation.DSMT4">
                    <p:embed/>
                  </p:oleObj>
                </mc:Choice>
                <mc:Fallback>
                  <p:oleObj name="Equation" r:id="rId35" imgW="5791200" imgH="9448800" progId="Equation.DSMT4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6" y="1385"/>
                          <a:ext cx="1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3" name="Group 85"/>
            <p:cNvGrpSpPr/>
            <p:nvPr/>
          </p:nvGrpSpPr>
          <p:grpSpPr bwMode="auto">
            <a:xfrm>
              <a:off x="4316" y="1248"/>
              <a:ext cx="152" cy="220"/>
              <a:chOff x="4316" y="1248"/>
              <a:chExt cx="152" cy="220"/>
            </a:xfrm>
          </p:grpSpPr>
          <p:graphicFrame>
            <p:nvGraphicFramePr>
              <p:cNvPr id="107" name="Object 86"/>
              <p:cNvGraphicFramePr>
                <a:graphicFrameLocks noChangeAspect="1"/>
              </p:cNvGraphicFramePr>
              <p:nvPr/>
            </p:nvGraphicFramePr>
            <p:xfrm>
              <a:off x="4316" y="1276"/>
              <a:ext cx="15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39" name="Equation" r:id="rId37" imgW="5791200" imgH="7315200" progId="Equation.DSMT4">
                      <p:embed/>
                    </p:oleObj>
                  </mc:Choice>
                  <mc:Fallback>
                    <p:oleObj name="Equation" r:id="rId37" imgW="5791200" imgH="7315200" progId="Equation.DSMT4">
                      <p:embed/>
                      <p:pic>
                        <p:nvPicPr>
                          <p:cNvPr id="0" name="Object 8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6" y="1276"/>
                            <a:ext cx="15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8" name="Line 87"/>
              <p:cNvSpPr>
                <a:spLocks noChangeShapeType="1"/>
              </p:cNvSpPr>
              <p:nvPr/>
            </p:nvSpPr>
            <p:spPr bwMode="auto">
              <a:xfrm>
                <a:off x="4320" y="1248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88"/>
            <p:cNvGrpSpPr/>
            <p:nvPr/>
          </p:nvGrpSpPr>
          <p:grpSpPr bwMode="auto">
            <a:xfrm>
              <a:off x="4656" y="1702"/>
              <a:ext cx="144" cy="254"/>
              <a:chOff x="4656" y="1702"/>
              <a:chExt cx="144" cy="254"/>
            </a:xfrm>
          </p:grpSpPr>
          <p:graphicFrame>
            <p:nvGraphicFramePr>
              <p:cNvPr id="105" name="Object 89"/>
              <p:cNvGraphicFramePr>
                <a:graphicFrameLocks noChangeAspect="1"/>
              </p:cNvGraphicFramePr>
              <p:nvPr/>
            </p:nvGraphicFramePr>
            <p:xfrm>
              <a:off x="4664" y="1708"/>
              <a:ext cx="136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40" name="Equation" r:id="rId39" imgW="5181600" imgH="9448800" progId="Equation.DSMT4">
                      <p:embed/>
                    </p:oleObj>
                  </mc:Choice>
                  <mc:Fallback>
                    <p:oleObj name="Equation" r:id="rId39" imgW="5181600" imgH="9448800" progId="Equation.DSMT4">
                      <p:embed/>
                      <p:pic>
                        <p:nvPicPr>
                          <p:cNvPr id="0" name="Object 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4" y="1708"/>
                            <a:ext cx="136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6" name="Line 90"/>
              <p:cNvSpPr>
                <a:spLocks noChangeShapeType="1"/>
              </p:cNvSpPr>
              <p:nvPr/>
            </p:nvSpPr>
            <p:spPr bwMode="auto">
              <a:xfrm>
                <a:off x="4656" y="1702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9" name="Group 91"/>
          <p:cNvGrpSpPr/>
          <p:nvPr/>
        </p:nvGrpSpPr>
        <p:grpSpPr bwMode="auto">
          <a:xfrm>
            <a:off x="2250743" y="5842240"/>
            <a:ext cx="1270000" cy="685800"/>
            <a:chOff x="4485" y="2338"/>
            <a:chExt cx="800" cy="432"/>
          </a:xfrm>
          <a:solidFill>
            <a:srgbClr val="92D050"/>
          </a:solidFill>
        </p:grpSpPr>
        <p:graphicFrame>
          <p:nvGraphicFramePr>
            <p:cNvPr id="110" name="Object 92"/>
            <p:cNvGraphicFramePr>
              <a:graphicFrameLocks noChangeAspect="1"/>
            </p:cNvGraphicFramePr>
            <p:nvPr/>
          </p:nvGraphicFramePr>
          <p:xfrm>
            <a:off x="4485" y="2338"/>
            <a:ext cx="800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41" name="Equation" r:id="rId41" imgW="30480000" imgH="16459200" progId="Equation.DSMT4">
                    <p:embed/>
                  </p:oleObj>
                </mc:Choice>
                <mc:Fallback>
                  <p:oleObj name="Equation" r:id="rId41" imgW="30480000" imgH="16459200" progId="Equation.DSMT4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5" y="2338"/>
                          <a:ext cx="800" cy="432"/>
                        </a:xfrm>
                        <a:prstGeom prst="rect">
                          <a:avLst/>
                        </a:prstGeom>
                        <a:solidFill>
                          <a:srgbClr val="92D05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93"/>
            <p:cNvSpPr>
              <a:spLocks noChangeShapeType="1"/>
            </p:cNvSpPr>
            <p:nvPr/>
          </p:nvSpPr>
          <p:spPr bwMode="auto">
            <a:xfrm>
              <a:off x="4597" y="2400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Line 94"/>
            <p:cNvSpPr>
              <a:spLocks noChangeShapeType="1"/>
            </p:cNvSpPr>
            <p:nvPr/>
          </p:nvSpPr>
          <p:spPr bwMode="auto">
            <a:xfrm>
              <a:off x="4896" y="2352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3" name="Text Box 95"/>
          <p:cNvSpPr txBox="1">
            <a:spLocks noChangeArrowheads="1"/>
          </p:cNvSpPr>
          <p:nvPr/>
        </p:nvSpPr>
        <p:spPr bwMode="auto">
          <a:xfrm>
            <a:off x="1548306" y="5890995"/>
            <a:ext cx="646331" cy="46166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i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＝</a:t>
            </a:r>
            <a:endParaRPr kumimoji="1" lang="zh-CN" altLang="en-US" sz="24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4" name="Line 96"/>
          <p:cNvSpPr>
            <a:spLocks noChangeShapeType="1"/>
          </p:cNvSpPr>
          <p:nvPr/>
        </p:nvSpPr>
        <p:spPr bwMode="auto">
          <a:xfrm>
            <a:off x="2047543" y="6446473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97"/>
          <p:cNvSpPr txBox="1"/>
          <p:nvPr/>
        </p:nvSpPr>
        <p:spPr bwMode="auto">
          <a:xfrm>
            <a:off x="16777" y="5124096"/>
            <a:ext cx="979755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思考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/>
          <p:cNvSpPr txBox="1"/>
          <p:nvPr/>
        </p:nvSpPr>
        <p:spPr bwMode="auto">
          <a:xfrm>
            <a:off x="561645" y="5913074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4"/>
          <p:cNvSpPr txBox="1"/>
          <p:nvPr/>
        </p:nvSpPr>
        <p:spPr>
          <a:xfrm>
            <a:off x="-17918" y="592075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向量积的定义和性质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8" name="TextBox 8"/>
          <p:cNvSpPr txBox="1"/>
          <p:nvPr/>
        </p:nvSpPr>
        <p:spPr>
          <a:xfrm>
            <a:off x="8853" y="1183161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向量积的定义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23" grpId="0" animBg="1"/>
      <p:bldP spid="20" grpId="0" autoUpdateAnimBg="0"/>
      <p:bldP spid="21" grpId="0" autoUpdateAnimBg="0"/>
      <p:bldP spid="24" grpId="0" animBg="1" autoUpdateAnimBg="0"/>
      <p:bldP spid="25" grpId="0" autoUpdateAnimBg="0"/>
      <p:bldP spid="26" grpId="0" autoUpdateAnimBg="0"/>
      <p:bldP spid="27" grpId="0" autoUpdateAnimBg="0" build="p"/>
      <p:bldP spid="28" grpId="0" autoUpdateAnimBg="0" build="p"/>
      <p:bldP spid="29" grpId="0" autoUpdateAnimBg="0"/>
      <p:bldP spid="30" grpId="0" advAuto="0" autoUpdateAnimBg="0" build="p"/>
      <p:bldP spid="113" grpId="0" animBg="1"/>
      <p:bldP spid="114" grpId="0" animBg="1"/>
      <p:bldP spid="115" grpId="0" animBg="1"/>
      <p:bldP spid="1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8" name="TextBox 8"/>
          <p:cNvSpPr txBox="1"/>
          <p:nvPr/>
        </p:nvSpPr>
        <p:spPr>
          <a:xfrm>
            <a:off x="0" y="582431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向量积的几何意义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0" name="平行四边形 119"/>
          <p:cNvSpPr/>
          <p:nvPr/>
        </p:nvSpPr>
        <p:spPr bwMode="auto">
          <a:xfrm>
            <a:off x="3951054" y="1453113"/>
            <a:ext cx="3848491" cy="1584960"/>
          </a:xfrm>
          <a:prstGeom prst="parallelogram">
            <a:avLst>
              <a:gd name="adj" fmla="val 99176"/>
            </a:avLst>
          </a:prstGeom>
          <a:solidFill>
            <a:srgbClr val="92D050"/>
          </a:solidFill>
          <a:ln w="28575">
            <a:solidFill>
              <a:srgbClr val="FF0000"/>
            </a:solidFill>
            <a:round/>
          </a:ln>
          <a:effectLst/>
        </p:spPr>
        <p:txBody>
          <a:bodyPr wrap="none" rtlCol="0" anchor="ctr"/>
          <a:lstStyle/>
          <a:p>
            <a:pPr algn="ctr"/>
            <a:endParaRPr lang="zh-CN" altLang="en-US" sz="2400">
              <a:solidFill>
                <a:srgbClr val="002060"/>
              </a:solidFill>
            </a:endParaRPr>
          </a:p>
        </p:txBody>
      </p:sp>
      <p:grpSp>
        <p:nvGrpSpPr>
          <p:cNvPr id="121" name="Group 2"/>
          <p:cNvGrpSpPr>
            <a:grpSpLocks noChangeAspect="1"/>
          </p:cNvGrpSpPr>
          <p:nvPr/>
        </p:nvGrpSpPr>
        <p:grpSpPr bwMode="auto">
          <a:xfrm>
            <a:off x="3944457" y="1165839"/>
            <a:ext cx="3855093" cy="3703193"/>
            <a:chOff x="8921" y="1385"/>
            <a:chExt cx="2336" cy="2243"/>
          </a:xfrm>
        </p:grpSpPr>
        <p:graphicFrame>
          <p:nvGraphicFramePr>
            <p:cNvPr id="122" name="对象 121"/>
            <p:cNvGraphicFramePr>
              <a:graphicFrameLocks noChangeAspect="1"/>
            </p:cNvGraphicFramePr>
            <p:nvPr/>
          </p:nvGraphicFramePr>
          <p:xfrm>
            <a:off x="9259" y="2255"/>
            <a:ext cx="411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3" name="Equation" r:id="rId1" imgW="330200" imgH="254000" progId="Equation.DSMT4">
                    <p:embed/>
                  </p:oleObj>
                </mc:Choice>
                <mc:Fallback>
                  <p:oleObj name="Equation" r:id="rId1" imgW="330200" imgH="2540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9" y="2255"/>
                          <a:ext cx="411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" name="Group 4"/>
            <p:cNvGrpSpPr/>
            <p:nvPr/>
          </p:nvGrpSpPr>
          <p:grpSpPr bwMode="auto">
            <a:xfrm>
              <a:off x="8921" y="1385"/>
              <a:ext cx="2336" cy="2243"/>
              <a:chOff x="8921" y="1385"/>
              <a:chExt cx="2336" cy="2243"/>
            </a:xfrm>
          </p:grpSpPr>
          <p:sp>
            <p:nvSpPr>
              <p:cNvPr id="124" name="Line 5"/>
              <p:cNvSpPr>
                <a:spLocks noChangeShapeType="1"/>
              </p:cNvSpPr>
              <p:nvPr/>
            </p:nvSpPr>
            <p:spPr bwMode="auto">
              <a:xfrm flipV="1">
                <a:off x="8921" y="2531"/>
                <a:ext cx="1372" cy="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5" name="Line 6"/>
              <p:cNvSpPr>
                <a:spLocks noChangeShapeType="1"/>
              </p:cNvSpPr>
              <p:nvPr/>
            </p:nvSpPr>
            <p:spPr bwMode="auto">
              <a:xfrm flipV="1">
                <a:off x="8921" y="1559"/>
                <a:ext cx="969" cy="97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26" name="Arc 7"/>
              <p:cNvSpPr/>
              <p:nvPr/>
            </p:nvSpPr>
            <p:spPr bwMode="auto">
              <a:xfrm>
                <a:off x="8921" y="2283"/>
                <a:ext cx="350" cy="242"/>
              </a:xfrm>
              <a:custGeom>
                <a:avLst/>
                <a:gdLst>
                  <a:gd name="G0" fmla="+- 0 0 0"/>
                  <a:gd name="G1" fmla="+- 16116 0 0"/>
                  <a:gd name="G2" fmla="+- 21600 0 0"/>
                  <a:gd name="T0" fmla="*/ 14382 w 21600"/>
                  <a:gd name="T1" fmla="*/ 0 h 16116"/>
                  <a:gd name="T2" fmla="*/ 21600 w 21600"/>
                  <a:gd name="T3" fmla="*/ 16116 h 16116"/>
                  <a:gd name="T4" fmla="*/ 0 w 21600"/>
                  <a:gd name="T5" fmla="*/ 16116 h 16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16116" fill="none" extrusionOk="0">
                    <a:moveTo>
                      <a:pt x="14381" y="0"/>
                    </a:moveTo>
                    <a:cubicBezTo>
                      <a:pt x="18974" y="4098"/>
                      <a:pt x="21600" y="9960"/>
                      <a:pt x="21600" y="16116"/>
                    </a:cubicBezTo>
                  </a:path>
                  <a:path w="21600" h="16116" stroke="0" extrusionOk="0">
                    <a:moveTo>
                      <a:pt x="14381" y="0"/>
                    </a:moveTo>
                    <a:cubicBezTo>
                      <a:pt x="18974" y="4098"/>
                      <a:pt x="21600" y="9960"/>
                      <a:pt x="21600" y="16116"/>
                    </a:cubicBezTo>
                    <a:lnTo>
                      <a:pt x="0" y="16116"/>
                    </a:lnTo>
                    <a:close/>
                  </a:path>
                </a:pathLst>
              </a:custGeom>
              <a:noFill/>
              <a:ln w="635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endParaRPr lang="zh-CN" altLang="en-US" sz="2400"/>
              </a:p>
            </p:txBody>
          </p:sp>
          <p:graphicFrame>
            <p:nvGraphicFramePr>
              <p:cNvPr id="127" name="对象 126"/>
              <p:cNvGraphicFramePr>
                <a:graphicFrameLocks noChangeAspect="1"/>
              </p:cNvGraphicFramePr>
              <p:nvPr/>
            </p:nvGraphicFramePr>
            <p:xfrm>
              <a:off x="9555" y="2534"/>
              <a:ext cx="114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84" name="Equation" r:id="rId3" imgW="5486400" imgH="5791200" progId="Equation.DSMT4">
                      <p:embed/>
                    </p:oleObj>
                  </mc:Choice>
                  <mc:Fallback>
                    <p:oleObj name="Equation" r:id="rId3" imgW="5486400" imgH="5791200" progId="Equation.DSMT4">
                      <p:embed/>
                      <p:pic>
                        <p:nvPicPr>
                          <p:cNvPr id="0" name="对象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555" y="2534"/>
                            <a:ext cx="114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8" name="对象 127"/>
              <p:cNvGraphicFramePr>
                <a:graphicFrameLocks noChangeAspect="1"/>
              </p:cNvGraphicFramePr>
              <p:nvPr/>
            </p:nvGraphicFramePr>
            <p:xfrm>
              <a:off x="9331" y="1869"/>
              <a:ext cx="158" cy="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85" name="Equation" r:id="rId5" imgW="127000" imgH="177165" progId="Equation.DSMT4">
                      <p:embed/>
                    </p:oleObj>
                  </mc:Choice>
                  <mc:Fallback>
                    <p:oleObj name="Equation" r:id="rId5" imgW="127000" imgH="177165" progId="Equation.DSMT4">
                      <p:embed/>
                      <p:pic>
                        <p:nvPicPr>
                          <p:cNvPr id="0" name="对象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331" y="1869"/>
                            <a:ext cx="158" cy="1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9" name="Line 11"/>
              <p:cNvSpPr>
                <a:spLocks noChangeShapeType="1"/>
              </p:cNvSpPr>
              <p:nvPr/>
            </p:nvSpPr>
            <p:spPr bwMode="auto">
              <a:xfrm flipV="1">
                <a:off x="9899" y="1537"/>
                <a:ext cx="1358" cy="2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0" name="Line 12"/>
              <p:cNvSpPr>
                <a:spLocks noChangeShapeType="1"/>
              </p:cNvSpPr>
              <p:nvPr/>
            </p:nvSpPr>
            <p:spPr bwMode="auto">
              <a:xfrm flipV="1">
                <a:off x="10297" y="1543"/>
                <a:ext cx="960" cy="9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1" name="Line 13"/>
              <p:cNvSpPr>
                <a:spLocks noChangeShapeType="1"/>
              </p:cNvSpPr>
              <p:nvPr/>
            </p:nvSpPr>
            <p:spPr bwMode="auto">
              <a:xfrm flipH="1" flipV="1">
                <a:off x="8924" y="1385"/>
                <a:ext cx="1" cy="11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2" name="Line 14"/>
              <p:cNvSpPr>
                <a:spLocks noChangeShapeType="1"/>
              </p:cNvSpPr>
              <p:nvPr/>
            </p:nvSpPr>
            <p:spPr bwMode="auto">
              <a:xfrm>
                <a:off x="8939" y="2538"/>
                <a:ext cx="6" cy="1090"/>
              </a:xfrm>
              <a:prstGeom prst="line">
                <a:avLst/>
              </a:prstGeom>
              <a:noFill/>
              <a:ln w="38100">
                <a:solidFill>
                  <a:srgbClr val="7030A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graphicFrame>
            <p:nvGraphicFramePr>
              <p:cNvPr id="133" name="对象 132"/>
              <p:cNvGraphicFramePr>
                <a:graphicFrameLocks noChangeAspect="1"/>
              </p:cNvGraphicFramePr>
              <p:nvPr/>
            </p:nvGraphicFramePr>
            <p:xfrm>
              <a:off x="9743" y="1939"/>
              <a:ext cx="542" cy="3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86" name="Equation" r:id="rId7" imgW="368300" imgH="254000" progId="Equation.DSMT4">
                      <p:embed/>
                    </p:oleObj>
                  </mc:Choice>
                  <mc:Fallback>
                    <p:oleObj name="Equation" r:id="rId7" imgW="368300" imgH="254000" progId="Equation.DSMT4">
                      <p:embed/>
                      <p:pic>
                        <p:nvPicPr>
                          <p:cNvPr id="0" name="对象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43" y="1939"/>
                            <a:ext cx="542" cy="316"/>
                          </a:xfrm>
                          <a:prstGeom prst="rect">
                            <a:avLst/>
                          </a:prstGeom>
                          <a:solidFill>
                            <a:srgbClr val="00B0F0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" name="对象 133"/>
              <p:cNvGraphicFramePr>
                <a:graphicFrameLocks noChangeAspect="1"/>
              </p:cNvGraphicFramePr>
              <p:nvPr/>
            </p:nvGraphicFramePr>
            <p:xfrm>
              <a:off x="8976" y="3126"/>
              <a:ext cx="413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87" name="Equation" r:id="rId9" imgW="7620000" imgH="4267200" progId="Equation.DSMT4">
                      <p:embed/>
                    </p:oleObj>
                  </mc:Choice>
                  <mc:Fallback>
                    <p:oleObj name="Equation" r:id="rId9" imgW="7620000" imgH="4267200" progId="Equation.DSMT4">
                      <p:embed/>
                      <p:pic>
                        <p:nvPicPr>
                          <p:cNvPr id="0" name="对象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76" y="3126"/>
                            <a:ext cx="413" cy="221"/>
                          </a:xfrm>
                          <a:prstGeom prst="rect">
                            <a:avLst/>
                          </a:prstGeom>
                          <a:solidFill>
                            <a:srgbClr val="00B0F0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" name="对象 134"/>
              <p:cNvGraphicFramePr>
                <a:graphicFrameLocks noChangeAspect="1"/>
              </p:cNvGraphicFramePr>
              <p:nvPr/>
            </p:nvGraphicFramePr>
            <p:xfrm>
              <a:off x="8959" y="1432"/>
              <a:ext cx="467" cy="2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88" name="Equation" r:id="rId11" imgW="316865" imgH="177800" progId="Equation.DSMT4">
                      <p:embed/>
                    </p:oleObj>
                  </mc:Choice>
                  <mc:Fallback>
                    <p:oleObj name="Equation" r:id="rId11" imgW="316865" imgH="177800" progId="Equation.DSMT4">
                      <p:embed/>
                      <p:pic>
                        <p:nvPicPr>
                          <p:cNvPr id="0" name="对象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959" y="1432"/>
                            <a:ext cx="467" cy="221"/>
                          </a:xfrm>
                          <a:prstGeom prst="rect">
                            <a:avLst/>
                          </a:prstGeom>
                          <a:solidFill>
                            <a:srgbClr val="00B0F0"/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cxnSp>
        <p:nvCxnSpPr>
          <p:cNvPr id="136" name="直接连接符 135"/>
          <p:cNvCxnSpPr/>
          <p:nvPr/>
        </p:nvCxnSpPr>
        <p:spPr>
          <a:xfrm>
            <a:off x="3951054" y="2848208"/>
            <a:ext cx="282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4233255" y="2848208"/>
            <a:ext cx="0" cy="189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V="1">
            <a:off x="3951054" y="2515573"/>
            <a:ext cx="282201" cy="33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4233255" y="2515573"/>
            <a:ext cx="0" cy="16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对象 140"/>
          <p:cNvGraphicFramePr>
            <a:graphicFrameLocks noChangeAspect="1"/>
          </p:cNvGraphicFramePr>
          <p:nvPr/>
        </p:nvGraphicFramePr>
        <p:xfrm>
          <a:off x="1284228" y="5135995"/>
          <a:ext cx="800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9" name="Equation" r:id="rId13" imgW="19202400" imgH="11582400" progId="Equation.DSMT4">
                  <p:embed/>
                </p:oleObj>
              </mc:Choice>
              <mc:Fallback>
                <p:oleObj name="Equation" r:id="rId13" imgW="19202400" imgH="11582400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28" y="5135995"/>
                        <a:ext cx="8001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TextBox 45"/>
          <p:cNvSpPr txBox="1"/>
          <p:nvPr/>
        </p:nvSpPr>
        <p:spPr bwMode="auto">
          <a:xfrm>
            <a:off x="2085717" y="511568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是以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TextBox 46"/>
          <p:cNvSpPr txBox="1"/>
          <p:nvPr/>
        </p:nvSpPr>
        <p:spPr bwMode="auto">
          <a:xfrm>
            <a:off x="3433663" y="5079344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为邻边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TextBox 47"/>
          <p:cNvSpPr txBox="1"/>
          <p:nvPr/>
        </p:nvSpPr>
        <p:spPr bwMode="auto">
          <a:xfrm>
            <a:off x="4356204" y="5069152"/>
            <a:ext cx="3031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的平行四边形的面积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Box 48"/>
          <p:cNvSpPr txBox="1"/>
          <p:nvPr/>
        </p:nvSpPr>
        <p:spPr bwMode="auto">
          <a:xfrm>
            <a:off x="277221" y="5115685"/>
            <a:ext cx="954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6" name="对象 145"/>
          <p:cNvGraphicFramePr>
            <a:graphicFrameLocks noChangeAspect="1"/>
          </p:cNvGraphicFramePr>
          <p:nvPr/>
        </p:nvGraphicFramePr>
        <p:xfrm>
          <a:off x="2918085" y="5162367"/>
          <a:ext cx="495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0" name="Equation" r:id="rId15" imgW="579755" imgH="434975" progId="Equation.DSMT4">
                  <p:embed/>
                </p:oleObj>
              </mc:Choice>
              <mc:Fallback>
                <p:oleObj name="Equation" r:id="rId15" imgW="579755" imgH="434975" progId="Equation.DSMT4">
                  <p:embed/>
                  <p:pic>
                    <p:nvPicPr>
                      <p:cNvPr id="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085" y="5162367"/>
                        <a:ext cx="495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extBox 50"/>
          <p:cNvSpPr txBox="1"/>
          <p:nvPr/>
        </p:nvSpPr>
        <p:spPr bwMode="auto">
          <a:xfrm>
            <a:off x="277221" y="5700979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的方向由右手定则确定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8" name="对象 147"/>
          <p:cNvGraphicFramePr>
            <a:graphicFrameLocks noChangeAspect="1"/>
          </p:cNvGraphicFramePr>
          <p:nvPr/>
        </p:nvGraphicFramePr>
        <p:xfrm>
          <a:off x="888428" y="5788757"/>
          <a:ext cx="685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1" name="Equation" r:id="rId17" imgW="802640" imgH="368300" progId="Equation.DSMT4">
                  <p:embed/>
                </p:oleObj>
              </mc:Choice>
              <mc:Fallback>
                <p:oleObj name="Equation" r:id="rId17" imgW="802640" imgH="368300" progId="Equation.DSMT4">
                  <p:embed/>
                  <p:pic>
                    <p:nvPicPr>
                      <p:cNvPr id="0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428" y="5788757"/>
                        <a:ext cx="6858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对象 148"/>
          <p:cNvGraphicFramePr>
            <a:graphicFrameLocks noChangeAspect="1"/>
          </p:cNvGraphicFramePr>
          <p:nvPr/>
        </p:nvGraphicFramePr>
        <p:xfrm>
          <a:off x="4744021" y="4063915"/>
          <a:ext cx="1168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2" name="Equation" r:id="rId19" imgW="28041600" imgH="7620000" progId="Equation.DSMT4">
                  <p:embed/>
                </p:oleObj>
              </mc:Choice>
              <mc:Fallback>
                <p:oleObj name="Equation" r:id="rId19" imgW="28041600" imgH="76200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744021" y="4063915"/>
                        <a:ext cx="1168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" name="矩形 149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2" grpId="0"/>
      <p:bldP spid="143" grpId="0"/>
      <p:bldP spid="144" grpId="0"/>
      <p:bldP spid="145" grpId="0"/>
      <p:bldP spid="1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8" name="TextBox 8"/>
          <p:cNvSpPr txBox="1"/>
          <p:nvPr/>
        </p:nvSpPr>
        <p:spPr>
          <a:xfrm>
            <a:off x="0" y="541666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向量积的物理模型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5744745" y="2509468"/>
            <a:ext cx="3300412" cy="2621628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Object 3"/>
          <p:cNvGraphicFramePr>
            <a:graphicFrameLocks noChangeAspect="1"/>
          </p:cNvGraphicFramePr>
          <p:nvPr/>
        </p:nvGraphicFramePr>
        <p:xfrm>
          <a:off x="726331" y="3543629"/>
          <a:ext cx="6953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2" name="Equation" r:id="rId1" imgW="300990" imgH="300990" progId="Equation.3">
                  <p:embed/>
                </p:oleObj>
              </mc:Choice>
              <mc:Fallback>
                <p:oleObj name="Equation" r:id="rId1" imgW="300990" imgH="30099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331" y="3543629"/>
                        <a:ext cx="6953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570288" y="1454479"/>
            <a:ext cx="464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为杠杆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的支点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4055339" y="1474471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有一个与杠杆夹角为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Object 7"/>
          <p:cNvGraphicFramePr>
            <a:graphicFrameLocks noChangeAspect="1"/>
          </p:cNvGraphicFramePr>
          <p:nvPr/>
        </p:nvGraphicFramePr>
        <p:xfrm>
          <a:off x="6895226" y="1578789"/>
          <a:ext cx="241200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3" name="Equation" r:id="rId3" imgW="5791200" imgH="9448800" progId="Equation.DSMT4">
                  <p:embed/>
                </p:oleObj>
              </mc:Choice>
              <mc:Fallback>
                <p:oleObj name="Equation" r:id="rId3" imgW="5791200" imgH="9448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5226" y="1578789"/>
                        <a:ext cx="241200" cy="3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8"/>
          <p:cNvGraphicFramePr>
            <a:graphicFrameLocks noChangeAspect="1"/>
          </p:cNvGraphicFramePr>
          <p:nvPr/>
        </p:nvGraphicFramePr>
        <p:xfrm>
          <a:off x="5759034" y="2771405"/>
          <a:ext cx="939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4" name="Equation" r:id="rId5" imgW="22555200" imgH="11582400" progId="Equation.DSMT4">
                  <p:embed/>
                </p:oleObj>
              </mc:Choice>
              <mc:Fallback>
                <p:oleObj name="Equation" r:id="rId5" imgW="22555200" imgH="1158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034" y="2771405"/>
                        <a:ext cx="939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9"/>
          <p:cNvSpPr>
            <a:spLocks noChangeShapeType="1"/>
          </p:cNvSpPr>
          <p:nvPr/>
        </p:nvSpPr>
        <p:spPr bwMode="auto">
          <a:xfrm>
            <a:off x="5843170" y="4039817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10"/>
          <p:cNvGrpSpPr/>
          <p:nvPr/>
        </p:nvGrpSpPr>
        <p:grpSpPr bwMode="auto">
          <a:xfrm>
            <a:off x="5813008" y="3628655"/>
            <a:ext cx="373062" cy="657225"/>
            <a:chOff x="3291" y="1776"/>
            <a:chExt cx="261" cy="460"/>
          </a:xfrm>
        </p:grpSpPr>
        <p:graphicFrame>
          <p:nvGraphicFramePr>
            <p:cNvPr id="49" name="Object 11"/>
            <p:cNvGraphicFramePr>
              <a:graphicFrameLocks noChangeAspect="1"/>
            </p:cNvGraphicFramePr>
            <p:nvPr/>
          </p:nvGraphicFramePr>
          <p:xfrm>
            <a:off x="3291" y="1776"/>
            <a:ext cx="26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95" name="Equation" r:id="rId7" imgW="178435" imgH="212090" progId="Equation.3">
                    <p:embed/>
                  </p:oleObj>
                </mc:Choice>
                <mc:Fallback>
                  <p:oleObj name="Equation" r:id="rId7" imgW="178435" imgH="21209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1" y="1776"/>
                          <a:ext cx="261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AutoShape 12"/>
            <p:cNvSpPr>
              <a:spLocks noChangeArrowheads="1"/>
            </p:cNvSpPr>
            <p:nvPr/>
          </p:nvSpPr>
          <p:spPr bwMode="auto">
            <a:xfrm>
              <a:off x="3312" y="2064"/>
              <a:ext cx="199" cy="172"/>
            </a:xfrm>
            <a:prstGeom prst="triangle">
              <a:avLst>
                <a:gd name="adj" fmla="val 50000"/>
              </a:avLst>
            </a:prstGeom>
            <a:solidFill>
              <a:srgbClr val="00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1" name="Object 13"/>
          <p:cNvGraphicFramePr>
            <a:graphicFrameLocks noChangeAspect="1"/>
          </p:cNvGraphicFramePr>
          <p:nvPr/>
        </p:nvGraphicFramePr>
        <p:xfrm>
          <a:off x="8446670" y="4046167"/>
          <a:ext cx="3460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6" name="Equation" r:id="rId9" imgW="167005" imgH="189865" progId="Equation.3">
                  <p:embed/>
                </p:oleObj>
              </mc:Choice>
              <mc:Fallback>
                <p:oleObj name="Equation" r:id="rId9" imgW="167005" imgH="18986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6670" y="4046167"/>
                        <a:ext cx="3460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14"/>
          <p:cNvSpPr>
            <a:spLocks noChangeShapeType="1"/>
          </p:cNvSpPr>
          <p:nvPr/>
        </p:nvSpPr>
        <p:spPr bwMode="auto">
          <a:xfrm flipV="1">
            <a:off x="7421145" y="3147642"/>
            <a:ext cx="892175" cy="89217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Object 15"/>
          <p:cNvGraphicFramePr>
            <a:graphicFrameLocks noChangeAspect="1"/>
          </p:cNvGraphicFramePr>
          <p:nvPr/>
        </p:nvGraphicFramePr>
        <p:xfrm>
          <a:off x="7338595" y="4039817"/>
          <a:ext cx="3730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7" name="Equation" r:id="rId11" imgW="178435" imgH="189865" progId="Equation.3">
                  <p:embed/>
                </p:oleObj>
              </mc:Choice>
              <mc:Fallback>
                <p:oleObj name="Equation" r:id="rId11" imgW="178435" imgH="18986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595" y="4039817"/>
                        <a:ext cx="3730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Arc 16"/>
          <p:cNvSpPr/>
          <p:nvPr/>
        </p:nvSpPr>
        <p:spPr bwMode="auto">
          <a:xfrm>
            <a:off x="7459245" y="3793755"/>
            <a:ext cx="330200" cy="246062"/>
          </a:xfrm>
          <a:custGeom>
            <a:avLst/>
            <a:gdLst>
              <a:gd name="G0" fmla="+- 0 0 0"/>
              <a:gd name="G1" fmla="+- 16116 0 0"/>
              <a:gd name="G2" fmla="+- 21600 0 0"/>
              <a:gd name="T0" fmla="*/ 14382 w 21600"/>
              <a:gd name="T1" fmla="*/ 0 h 16116"/>
              <a:gd name="T2" fmla="*/ 21600 w 21600"/>
              <a:gd name="T3" fmla="*/ 16116 h 16116"/>
              <a:gd name="T4" fmla="*/ 0 w 21600"/>
              <a:gd name="T5" fmla="*/ 16116 h 16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116" fill="none" extrusionOk="0">
                <a:moveTo>
                  <a:pt x="14381" y="0"/>
                </a:moveTo>
                <a:cubicBezTo>
                  <a:pt x="18974" y="4098"/>
                  <a:pt x="21600" y="9960"/>
                  <a:pt x="21600" y="16116"/>
                </a:cubicBezTo>
              </a:path>
              <a:path w="21600" h="16116" stroke="0" extrusionOk="0">
                <a:moveTo>
                  <a:pt x="14381" y="0"/>
                </a:moveTo>
                <a:cubicBezTo>
                  <a:pt x="18974" y="4098"/>
                  <a:pt x="21600" y="9960"/>
                  <a:pt x="21600" y="16116"/>
                </a:cubicBezTo>
                <a:lnTo>
                  <a:pt x="0" y="16116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5" name="Object 17"/>
          <p:cNvGraphicFramePr>
            <a:graphicFrameLocks noChangeAspect="1"/>
          </p:cNvGraphicFramePr>
          <p:nvPr/>
        </p:nvGraphicFramePr>
        <p:xfrm>
          <a:off x="7802145" y="3612780"/>
          <a:ext cx="3111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8" name="Equation" r:id="rId13" imgW="144780" imgH="212090" progId="Equation.3">
                  <p:embed/>
                </p:oleObj>
              </mc:Choice>
              <mc:Fallback>
                <p:oleObj name="Equation" r:id="rId13" imgW="144780" imgH="21209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2145" y="3612780"/>
                        <a:ext cx="3111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8"/>
          <p:cNvSpPr>
            <a:spLocks noChangeShapeType="1"/>
          </p:cNvSpPr>
          <p:nvPr/>
        </p:nvSpPr>
        <p:spPr bwMode="auto">
          <a:xfrm flipV="1">
            <a:off x="6567070" y="4039817"/>
            <a:ext cx="892175" cy="8905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 rot="5400000" flipV="1">
            <a:off x="5989220" y="4008067"/>
            <a:ext cx="741363" cy="7413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20"/>
          <p:cNvGrpSpPr/>
          <p:nvPr/>
        </p:nvGrpSpPr>
        <p:grpSpPr bwMode="auto">
          <a:xfrm>
            <a:off x="6597233" y="4527180"/>
            <a:ext cx="236537" cy="130175"/>
            <a:chOff x="1310" y="2928"/>
            <a:chExt cx="1033" cy="562"/>
          </a:xfrm>
        </p:grpSpPr>
        <p:sp>
          <p:nvSpPr>
            <p:cNvPr id="59" name="Line 21"/>
            <p:cNvSpPr>
              <a:spLocks noChangeShapeType="1"/>
            </p:cNvSpPr>
            <p:nvPr/>
          </p:nvSpPr>
          <p:spPr bwMode="auto">
            <a:xfrm flipV="1">
              <a:off x="1310" y="2928"/>
              <a:ext cx="562" cy="5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22"/>
            <p:cNvSpPr>
              <a:spLocks noChangeShapeType="1"/>
            </p:cNvSpPr>
            <p:nvPr/>
          </p:nvSpPr>
          <p:spPr bwMode="auto">
            <a:xfrm rot="5400000" flipV="1">
              <a:off x="1824" y="2954"/>
              <a:ext cx="519" cy="5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Arc 23"/>
          <p:cNvSpPr/>
          <p:nvPr/>
        </p:nvSpPr>
        <p:spPr bwMode="auto">
          <a:xfrm rot="10800000">
            <a:off x="7129045" y="4016005"/>
            <a:ext cx="330200" cy="244475"/>
          </a:xfrm>
          <a:custGeom>
            <a:avLst/>
            <a:gdLst>
              <a:gd name="G0" fmla="+- 0 0 0"/>
              <a:gd name="G1" fmla="+- 16116 0 0"/>
              <a:gd name="G2" fmla="+- 21600 0 0"/>
              <a:gd name="T0" fmla="*/ 14382 w 21600"/>
              <a:gd name="T1" fmla="*/ 0 h 16116"/>
              <a:gd name="T2" fmla="*/ 21600 w 21600"/>
              <a:gd name="T3" fmla="*/ 16116 h 16116"/>
              <a:gd name="T4" fmla="*/ 0 w 21600"/>
              <a:gd name="T5" fmla="*/ 16116 h 16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116" fill="none" extrusionOk="0">
                <a:moveTo>
                  <a:pt x="14381" y="0"/>
                </a:moveTo>
                <a:cubicBezTo>
                  <a:pt x="18974" y="4098"/>
                  <a:pt x="21600" y="9960"/>
                  <a:pt x="21600" y="16116"/>
                </a:cubicBezTo>
              </a:path>
              <a:path w="21600" h="16116" stroke="0" extrusionOk="0">
                <a:moveTo>
                  <a:pt x="14381" y="0"/>
                </a:moveTo>
                <a:cubicBezTo>
                  <a:pt x="18974" y="4098"/>
                  <a:pt x="21600" y="9960"/>
                  <a:pt x="21600" y="16116"/>
                </a:cubicBezTo>
                <a:lnTo>
                  <a:pt x="0" y="16116"/>
                </a:lnTo>
                <a:close/>
              </a:path>
            </a:pathLst>
          </a:custGeom>
          <a:noFill/>
          <a:ln w="28575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24"/>
          <p:cNvGraphicFramePr>
            <a:graphicFrameLocks noChangeAspect="1"/>
          </p:cNvGraphicFramePr>
          <p:nvPr/>
        </p:nvGraphicFramePr>
        <p:xfrm>
          <a:off x="6873458" y="4016005"/>
          <a:ext cx="3111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9" name="Equation" r:id="rId15" imgW="144780" imgH="212090" progId="Equation.3">
                  <p:embed/>
                </p:oleObj>
              </mc:Choice>
              <mc:Fallback>
                <p:oleObj name="Equation" r:id="rId15" imgW="144780" imgH="21209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458" y="4016005"/>
                        <a:ext cx="3111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Line 25"/>
          <p:cNvSpPr>
            <a:spLocks noChangeShapeType="1"/>
          </p:cNvSpPr>
          <p:nvPr/>
        </p:nvSpPr>
        <p:spPr bwMode="auto">
          <a:xfrm>
            <a:off x="6019383" y="4039817"/>
            <a:ext cx="1371600" cy="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4" name="Object 26"/>
          <p:cNvGraphicFramePr>
            <a:graphicFrameLocks noChangeAspect="1"/>
          </p:cNvGraphicFramePr>
          <p:nvPr/>
        </p:nvGraphicFramePr>
        <p:xfrm>
          <a:off x="6803608" y="4638305"/>
          <a:ext cx="3746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0" name="Equation" r:id="rId17" imgW="178435" imgH="234315" progId="Equation.3">
                  <p:embed/>
                </p:oleObj>
              </mc:Choice>
              <mc:Fallback>
                <p:oleObj name="Equation" r:id="rId17" imgW="178435" imgH="23431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3608" y="4638305"/>
                        <a:ext cx="3746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28"/>
          <p:cNvGrpSpPr/>
          <p:nvPr/>
        </p:nvGrpSpPr>
        <p:grpSpPr bwMode="auto">
          <a:xfrm>
            <a:off x="1481981" y="3621416"/>
            <a:ext cx="1587500" cy="482600"/>
            <a:chOff x="908" y="1916"/>
            <a:chExt cx="1000" cy="304"/>
          </a:xfrm>
        </p:grpSpPr>
        <p:graphicFrame>
          <p:nvGraphicFramePr>
            <p:cNvPr id="66" name="Object 29"/>
            <p:cNvGraphicFramePr>
              <a:graphicFrameLocks noChangeAspect="1"/>
            </p:cNvGraphicFramePr>
            <p:nvPr/>
          </p:nvGraphicFramePr>
          <p:xfrm>
            <a:off x="908" y="1916"/>
            <a:ext cx="1000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1" name="Equation" r:id="rId19" imgW="38100000" imgH="11582400" progId="Equation.DSMT4">
                    <p:embed/>
                  </p:oleObj>
                </mc:Choice>
                <mc:Fallback>
                  <p:oleObj name="Equation" r:id="rId19" imgW="38100000" imgH="115824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8" y="1916"/>
                          <a:ext cx="1000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30"/>
            <p:cNvGrpSpPr/>
            <p:nvPr/>
          </p:nvGrpSpPr>
          <p:grpSpPr bwMode="auto">
            <a:xfrm>
              <a:off x="1632" y="1949"/>
              <a:ext cx="193" cy="240"/>
              <a:chOff x="1632" y="1968"/>
              <a:chExt cx="193" cy="240"/>
            </a:xfrm>
          </p:grpSpPr>
          <p:graphicFrame>
            <p:nvGraphicFramePr>
              <p:cNvPr id="68" name="Object 31"/>
              <p:cNvGraphicFramePr>
                <a:graphicFrameLocks noChangeAspect="1"/>
              </p:cNvGraphicFramePr>
              <p:nvPr/>
            </p:nvGraphicFramePr>
            <p:xfrm>
              <a:off x="1632" y="2016"/>
              <a:ext cx="19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02" name="Equation" r:id="rId21" imgW="356870" imgH="356870" progId="Equation.DSMT4">
                      <p:embed/>
                    </p:oleObj>
                  </mc:Choice>
                  <mc:Fallback>
                    <p:oleObj name="Equation" r:id="rId21" imgW="356870" imgH="356870" progId="Equation.DSMT4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32" y="2016"/>
                            <a:ext cx="192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9" name="Line 32"/>
              <p:cNvSpPr>
                <a:spLocks noChangeShapeType="1"/>
              </p:cNvSpPr>
              <p:nvPr/>
            </p:nvSpPr>
            <p:spPr bwMode="auto">
              <a:xfrm>
                <a:off x="1680" y="1968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0" name="Group 33"/>
          <p:cNvGrpSpPr/>
          <p:nvPr/>
        </p:nvGrpSpPr>
        <p:grpSpPr bwMode="auto">
          <a:xfrm>
            <a:off x="3112524" y="3661104"/>
            <a:ext cx="2319337" cy="482600"/>
            <a:chOff x="1952" y="1932"/>
            <a:chExt cx="1461" cy="304"/>
          </a:xfrm>
        </p:grpSpPr>
        <p:graphicFrame>
          <p:nvGraphicFramePr>
            <p:cNvPr id="71" name="Object 34"/>
            <p:cNvGraphicFramePr>
              <a:graphicFrameLocks noChangeAspect="1"/>
            </p:cNvGraphicFramePr>
            <p:nvPr/>
          </p:nvGraphicFramePr>
          <p:xfrm>
            <a:off x="1952" y="1932"/>
            <a:ext cx="97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3" name="Equation" r:id="rId23" imgW="37185600" imgH="11582400" progId="Equation.DSMT4">
                    <p:embed/>
                  </p:oleObj>
                </mc:Choice>
                <mc:Fallback>
                  <p:oleObj name="Equation" r:id="rId23" imgW="37185600" imgH="115824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1932"/>
                          <a:ext cx="97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5"/>
            <p:cNvGraphicFramePr>
              <a:graphicFrameLocks noChangeAspect="1"/>
            </p:cNvGraphicFramePr>
            <p:nvPr/>
          </p:nvGraphicFramePr>
          <p:xfrm>
            <a:off x="2640" y="201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4" name="Equation" r:id="rId25" imgW="356870" imgH="356870" progId="Equation.3">
                    <p:embed/>
                  </p:oleObj>
                </mc:Choice>
                <mc:Fallback>
                  <p:oleObj name="Equation" r:id="rId25" imgW="356870" imgH="35687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201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36"/>
            <p:cNvGraphicFramePr>
              <a:graphicFrameLocks noChangeAspect="1"/>
            </p:cNvGraphicFramePr>
            <p:nvPr/>
          </p:nvGraphicFramePr>
          <p:xfrm>
            <a:off x="2949" y="1959"/>
            <a:ext cx="4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5" name="Equation" r:id="rId27" imgW="17678400" imgH="9448800" progId="Equation.DSMT4">
                    <p:embed/>
                  </p:oleObj>
                </mc:Choice>
                <mc:Fallback>
                  <p:oleObj name="Equation" r:id="rId27" imgW="17678400" imgH="94488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9" y="1959"/>
                          <a:ext cx="46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4" name="Group 37"/>
            <p:cNvGrpSpPr/>
            <p:nvPr/>
          </p:nvGrpSpPr>
          <p:grpSpPr bwMode="auto">
            <a:xfrm>
              <a:off x="2207" y="1968"/>
              <a:ext cx="328" cy="264"/>
              <a:chOff x="2207" y="1968"/>
              <a:chExt cx="328" cy="264"/>
            </a:xfrm>
          </p:grpSpPr>
          <p:graphicFrame>
            <p:nvGraphicFramePr>
              <p:cNvPr id="76" name="Object 38"/>
              <p:cNvGraphicFramePr>
                <a:graphicFrameLocks noChangeAspect="1"/>
              </p:cNvGraphicFramePr>
              <p:nvPr/>
            </p:nvGraphicFramePr>
            <p:xfrm>
              <a:off x="2207" y="1984"/>
              <a:ext cx="328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06" name="Equation" r:id="rId29" imgW="12496800" imgH="9448800" progId="Equation.DSMT4">
                      <p:embed/>
                    </p:oleObj>
                  </mc:Choice>
                  <mc:Fallback>
                    <p:oleObj name="Equation" r:id="rId29" imgW="12496800" imgH="9448800" progId="Equation.DSMT4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7" y="1984"/>
                            <a:ext cx="328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7" name="Line 39"/>
              <p:cNvSpPr>
                <a:spLocks noChangeShapeType="1"/>
              </p:cNvSpPr>
              <p:nvPr/>
            </p:nvSpPr>
            <p:spPr bwMode="auto">
              <a:xfrm>
                <a:off x="2208" y="1968"/>
                <a:ext cx="3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5" name="Line 40"/>
            <p:cNvSpPr>
              <a:spLocks noChangeShapeType="1"/>
            </p:cNvSpPr>
            <p:nvPr/>
          </p:nvSpPr>
          <p:spPr bwMode="auto">
            <a:xfrm>
              <a:off x="2688" y="1968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41"/>
          <p:cNvGrpSpPr/>
          <p:nvPr/>
        </p:nvGrpSpPr>
        <p:grpSpPr bwMode="auto">
          <a:xfrm>
            <a:off x="6635334" y="2677405"/>
            <a:ext cx="1641475" cy="647701"/>
            <a:chOff x="3950" y="3352"/>
            <a:chExt cx="1034" cy="408"/>
          </a:xfrm>
        </p:grpSpPr>
        <p:graphicFrame>
          <p:nvGraphicFramePr>
            <p:cNvPr id="79" name="Object 42"/>
            <p:cNvGraphicFramePr>
              <a:graphicFrameLocks noChangeAspect="1"/>
            </p:cNvGraphicFramePr>
            <p:nvPr/>
          </p:nvGraphicFramePr>
          <p:xfrm>
            <a:off x="3950" y="3352"/>
            <a:ext cx="62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7" name="Equation" r:id="rId31" imgW="23774400" imgH="15544800" progId="Equation.DSMT4">
                    <p:embed/>
                  </p:oleObj>
                </mc:Choice>
                <mc:Fallback>
                  <p:oleObj name="Equation" r:id="rId31" imgW="23774400" imgH="155448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3352"/>
                          <a:ext cx="62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43"/>
            <p:cNvGraphicFramePr>
              <a:graphicFrameLocks noChangeAspect="1"/>
            </p:cNvGraphicFramePr>
            <p:nvPr/>
          </p:nvGraphicFramePr>
          <p:xfrm>
            <a:off x="4544" y="3423"/>
            <a:ext cx="4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08" name="Equation" r:id="rId33" imgW="16764000" imgH="9448800" progId="Equation.DSMT4">
                    <p:embed/>
                  </p:oleObj>
                </mc:Choice>
                <mc:Fallback>
                  <p:oleObj name="Equation" r:id="rId33" imgW="16764000" imgH="94488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4" y="3423"/>
                          <a:ext cx="44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1" name="Group 44"/>
            <p:cNvGrpSpPr/>
            <p:nvPr/>
          </p:nvGrpSpPr>
          <p:grpSpPr bwMode="auto">
            <a:xfrm>
              <a:off x="4100" y="3445"/>
              <a:ext cx="328" cy="264"/>
              <a:chOff x="2207" y="1968"/>
              <a:chExt cx="328" cy="264"/>
            </a:xfrm>
          </p:grpSpPr>
          <p:graphicFrame>
            <p:nvGraphicFramePr>
              <p:cNvPr id="82" name="Object 45"/>
              <p:cNvGraphicFramePr>
                <a:graphicFrameLocks noChangeAspect="1"/>
              </p:cNvGraphicFramePr>
              <p:nvPr/>
            </p:nvGraphicFramePr>
            <p:xfrm>
              <a:off x="2207" y="1984"/>
              <a:ext cx="328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09" name="Equation" r:id="rId35" imgW="12496800" imgH="9448800" progId="Equation.DSMT4">
                      <p:embed/>
                    </p:oleObj>
                  </mc:Choice>
                  <mc:Fallback>
                    <p:oleObj name="Equation" r:id="rId35" imgW="12496800" imgH="9448800" progId="Equation.DSMT4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07" y="1984"/>
                            <a:ext cx="328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" name="Line 46"/>
              <p:cNvSpPr>
                <a:spLocks noChangeShapeType="1"/>
              </p:cNvSpPr>
              <p:nvPr/>
            </p:nvSpPr>
            <p:spPr bwMode="auto">
              <a:xfrm>
                <a:off x="2208" y="1968"/>
                <a:ext cx="3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4" name="Group 56"/>
          <p:cNvGrpSpPr/>
          <p:nvPr/>
        </p:nvGrpSpPr>
        <p:grpSpPr bwMode="auto">
          <a:xfrm>
            <a:off x="878731" y="3716670"/>
            <a:ext cx="406400" cy="420688"/>
            <a:chOff x="528" y="1920"/>
            <a:chExt cx="256" cy="265"/>
          </a:xfrm>
        </p:grpSpPr>
        <p:graphicFrame>
          <p:nvGraphicFramePr>
            <p:cNvPr id="85" name="Object 57"/>
            <p:cNvGraphicFramePr>
              <a:graphicFrameLocks noChangeAspect="1"/>
            </p:cNvGraphicFramePr>
            <p:nvPr/>
          </p:nvGraphicFramePr>
          <p:xfrm>
            <a:off x="528" y="1945"/>
            <a:ext cx="2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10" name="Equation" r:id="rId37" imgW="9753600" imgH="9144000" progId="Equation.DSMT4">
                    <p:embed/>
                  </p:oleObj>
                </mc:Choice>
                <mc:Fallback>
                  <p:oleObj name="Equation" r:id="rId37" imgW="9753600" imgH="91440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1945"/>
                          <a:ext cx="2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Line 58"/>
            <p:cNvSpPr>
              <a:spLocks noChangeShapeType="1"/>
            </p:cNvSpPr>
            <p:nvPr/>
          </p:nvSpPr>
          <p:spPr bwMode="auto">
            <a:xfrm>
              <a:off x="544" y="1920"/>
              <a:ext cx="20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59"/>
          <p:cNvGrpSpPr/>
          <p:nvPr/>
        </p:nvGrpSpPr>
        <p:grpSpPr bwMode="auto">
          <a:xfrm>
            <a:off x="189288" y="2657804"/>
            <a:ext cx="3048000" cy="461962"/>
            <a:chOff x="96" y="1497"/>
            <a:chExt cx="1920" cy="291"/>
          </a:xfrm>
        </p:grpSpPr>
        <p:sp>
          <p:nvSpPr>
            <p:cNvPr id="88" name="Text Box 60"/>
            <p:cNvSpPr txBox="1">
              <a:spLocks noChangeArrowheads="1"/>
            </p:cNvSpPr>
            <p:nvPr/>
          </p:nvSpPr>
          <p:spPr bwMode="auto">
            <a:xfrm>
              <a:off x="96" y="1497"/>
              <a:ext cx="19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矩是一个向量</a:t>
              </a:r>
              <a:r>
                <a:rPr kumimoji="1"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Line 61"/>
            <p:cNvSpPr>
              <a:spLocks noChangeShapeType="1"/>
            </p:cNvSpPr>
            <p:nvPr/>
          </p:nvSpPr>
          <p:spPr bwMode="auto">
            <a:xfrm>
              <a:off x="1336" y="1538"/>
              <a:ext cx="20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oup 62"/>
          <p:cNvGrpSpPr/>
          <p:nvPr/>
        </p:nvGrpSpPr>
        <p:grpSpPr bwMode="auto">
          <a:xfrm>
            <a:off x="359945" y="2009572"/>
            <a:ext cx="4724400" cy="461963"/>
            <a:chOff x="62" y="1108"/>
            <a:chExt cx="2976" cy="291"/>
          </a:xfrm>
        </p:grpSpPr>
        <p:sp>
          <p:nvSpPr>
            <p:cNvPr id="91" name="Text Box 63"/>
            <p:cNvSpPr txBox="1">
              <a:spLocks noChangeArrowheads="1"/>
            </p:cNvSpPr>
            <p:nvPr/>
          </p:nvSpPr>
          <p:spPr bwMode="auto">
            <a:xfrm>
              <a:off x="62" y="1108"/>
              <a:ext cx="29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的力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作用在杠杆的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点上 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endPara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Line 64"/>
            <p:cNvSpPr>
              <a:spLocks noChangeShapeType="1"/>
            </p:cNvSpPr>
            <p:nvPr/>
          </p:nvSpPr>
          <p:spPr bwMode="auto">
            <a:xfrm>
              <a:off x="558" y="116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65"/>
          <p:cNvGrpSpPr/>
          <p:nvPr/>
        </p:nvGrpSpPr>
        <p:grpSpPr bwMode="auto">
          <a:xfrm>
            <a:off x="4232651" y="2048998"/>
            <a:ext cx="4343400" cy="461962"/>
            <a:chOff x="2928" y="1113"/>
            <a:chExt cx="2736" cy="291"/>
          </a:xfrm>
        </p:grpSpPr>
        <p:sp>
          <p:nvSpPr>
            <p:cNvPr id="94" name="Text Box 66"/>
            <p:cNvSpPr txBox="1">
              <a:spLocks noChangeArrowheads="1"/>
            </p:cNvSpPr>
            <p:nvPr/>
          </p:nvSpPr>
          <p:spPr bwMode="auto">
            <a:xfrm>
              <a:off x="2928" y="1113"/>
              <a:ext cx="273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则力 </a:t>
              </a:r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作用在杠杆上的力</a:t>
              </a:r>
              <a:endPara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Line 67"/>
            <p:cNvSpPr>
              <a:spLocks noChangeShapeType="1"/>
            </p:cNvSpPr>
            <p:nvPr/>
          </p:nvSpPr>
          <p:spPr bwMode="auto">
            <a:xfrm>
              <a:off x="3417" y="1156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68"/>
          <p:cNvGrpSpPr/>
          <p:nvPr/>
        </p:nvGrpSpPr>
        <p:grpSpPr bwMode="auto">
          <a:xfrm>
            <a:off x="8257758" y="3003180"/>
            <a:ext cx="323850" cy="342900"/>
            <a:chOff x="5375" y="1632"/>
            <a:chExt cx="204" cy="216"/>
          </a:xfrm>
        </p:grpSpPr>
        <p:graphicFrame>
          <p:nvGraphicFramePr>
            <p:cNvPr id="97" name="Object 69"/>
            <p:cNvGraphicFramePr>
              <a:graphicFrameLocks noChangeAspect="1"/>
            </p:cNvGraphicFramePr>
            <p:nvPr/>
          </p:nvGraphicFramePr>
          <p:xfrm>
            <a:off x="5375" y="1654"/>
            <a:ext cx="193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11" name="Equation" r:id="rId39" imgW="356870" imgH="356870" progId="Equation.3">
                    <p:embed/>
                  </p:oleObj>
                </mc:Choice>
                <mc:Fallback>
                  <p:oleObj name="Equation" r:id="rId39" imgW="356870" imgH="35687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5" y="1654"/>
                          <a:ext cx="193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Line 70"/>
            <p:cNvSpPr>
              <a:spLocks noChangeShapeType="1"/>
            </p:cNvSpPr>
            <p:nvPr/>
          </p:nvSpPr>
          <p:spPr bwMode="auto">
            <a:xfrm>
              <a:off x="5434" y="1632"/>
              <a:ext cx="14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9" name="TextBox 60"/>
          <p:cNvSpPr txBox="1"/>
          <p:nvPr/>
        </p:nvSpPr>
        <p:spPr bwMode="auto">
          <a:xfrm>
            <a:off x="787435" y="5194238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0" name="Object 74"/>
          <p:cNvGraphicFramePr>
            <a:graphicFrameLocks noChangeAspect="1"/>
          </p:cNvGraphicFramePr>
          <p:nvPr/>
        </p:nvGraphicFramePr>
        <p:xfrm>
          <a:off x="1983350" y="5194238"/>
          <a:ext cx="18367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2" name="Equation" r:id="rId41" imgW="43891200" imgH="10058400" progId="Equation.DSMT4">
                  <p:embed/>
                </p:oleObj>
              </mc:Choice>
              <mc:Fallback>
                <p:oleObj name="Equation" r:id="rId41" imgW="43891200" imgH="100584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350" y="5194238"/>
                        <a:ext cx="18367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文本框 100"/>
          <p:cNvSpPr txBox="1"/>
          <p:nvPr/>
        </p:nvSpPr>
        <p:spPr bwMode="auto">
          <a:xfrm>
            <a:off x="766688" y="4460791"/>
            <a:ext cx="4679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      和    符合右手规则，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Line 61"/>
          <p:cNvSpPr>
            <a:spLocks noChangeShapeType="1"/>
          </p:cNvSpPr>
          <p:nvPr/>
        </p:nvSpPr>
        <p:spPr bwMode="auto">
          <a:xfrm>
            <a:off x="896811" y="4527869"/>
            <a:ext cx="3238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3" name="Object 38"/>
          <p:cNvGraphicFramePr>
            <a:graphicFrameLocks noChangeAspect="1"/>
          </p:cNvGraphicFramePr>
          <p:nvPr/>
        </p:nvGraphicFramePr>
        <p:xfrm>
          <a:off x="1485863" y="4553654"/>
          <a:ext cx="52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3" name="Equation" r:id="rId43" imgW="12496800" imgH="9448800" progId="Equation.DSMT4">
                  <p:embed/>
                </p:oleObj>
              </mc:Choice>
              <mc:Fallback>
                <p:oleObj name="Equation" r:id="rId43" imgW="12496800" imgH="94488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863" y="4553654"/>
                        <a:ext cx="520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Line 39"/>
          <p:cNvSpPr>
            <a:spLocks noChangeShapeType="1"/>
          </p:cNvSpPr>
          <p:nvPr/>
        </p:nvSpPr>
        <p:spPr bwMode="auto">
          <a:xfrm>
            <a:off x="1481981" y="4504798"/>
            <a:ext cx="503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" name="Object 31"/>
          <p:cNvGraphicFramePr>
            <a:graphicFrameLocks noChangeAspect="1"/>
          </p:cNvGraphicFramePr>
          <p:nvPr/>
        </p:nvGraphicFramePr>
        <p:xfrm>
          <a:off x="2317148" y="4485905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4" name="Equation" r:id="rId44" imgW="356870" imgH="356870" progId="Equation.DSMT4">
                  <p:embed/>
                </p:oleObj>
              </mc:Choice>
              <mc:Fallback>
                <p:oleObj name="Equation" r:id="rId44" imgW="356870" imgH="35687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148" y="4485905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Line 32"/>
          <p:cNvSpPr>
            <a:spLocks noChangeShapeType="1"/>
          </p:cNvSpPr>
          <p:nvPr/>
        </p:nvSpPr>
        <p:spPr bwMode="auto">
          <a:xfrm>
            <a:off x="2661636" y="4542165"/>
            <a:ext cx="23018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45" y="5128842"/>
            <a:ext cx="1996548" cy="1551372"/>
          </a:xfrm>
          <a:prstGeom prst="rect">
            <a:avLst/>
          </a:prstGeom>
        </p:spPr>
      </p:pic>
      <p:sp>
        <p:nvSpPr>
          <p:cNvPr id="109" name="矩形 108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 animBg="1"/>
      <p:bldP spid="43" grpId="0" autoUpdateAnimBg="0"/>
      <p:bldP spid="44" grpId="0" autoUpdateAnimBg="0"/>
      <p:bldP spid="47" grpId="0" animBg="1"/>
      <p:bldP spid="52" grpId="0" animBg="1"/>
      <p:bldP spid="54" grpId="0" animBg="1"/>
      <p:bldP spid="56" grpId="0" animBg="1"/>
      <p:bldP spid="57" grpId="0" animBg="1"/>
      <p:bldP spid="61" grpId="0" animBg="1"/>
      <p:bldP spid="63" grpId="0" animBg="1"/>
      <p:bldP spid="99" grpId="0"/>
      <p:bldP spid="101" grpId="0"/>
      <p:bldP spid="102" grpId="0" animBg="1"/>
      <p:bldP spid="104" grpId="0" animBg="1"/>
      <p:bldP spid="10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8" name="TextBox 8"/>
          <p:cNvSpPr txBox="1"/>
          <p:nvPr/>
        </p:nvSpPr>
        <p:spPr>
          <a:xfrm>
            <a:off x="0" y="604332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向量积的性质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1807358" y="1995226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为非零向量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8" name="Object 4"/>
          <p:cNvGraphicFramePr>
            <a:graphicFrameLocks noChangeAspect="1"/>
          </p:cNvGraphicFramePr>
          <p:nvPr/>
        </p:nvGraphicFramePr>
        <p:xfrm>
          <a:off x="3350408" y="3777988"/>
          <a:ext cx="1346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0" name="Equation" r:id="rId1" imgW="32308800" imgH="9448800" progId="Equation.DSMT4">
                  <p:embed/>
                </p:oleObj>
              </mc:Choice>
              <mc:Fallback>
                <p:oleObj name="Equation" r:id="rId1" imgW="32308800" imgH="9448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0408" y="3777988"/>
                        <a:ext cx="1346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5"/>
          <p:cNvGraphicFramePr>
            <a:graphicFrameLocks noChangeAspect="1"/>
          </p:cNvGraphicFramePr>
          <p:nvPr/>
        </p:nvGraphicFramePr>
        <p:xfrm>
          <a:off x="4823608" y="3739888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1" name="Equation" r:id="rId3" imgW="43891200" imgH="10363200" progId="Equation.DSMT4">
                  <p:embed/>
                </p:oleObj>
              </mc:Choice>
              <mc:Fallback>
                <p:oleObj name="Equation" r:id="rId3" imgW="43891200" imgH="1036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608" y="3739888"/>
                        <a:ext cx="1828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Line 6"/>
          <p:cNvSpPr>
            <a:spLocks noChangeShapeType="1"/>
          </p:cNvSpPr>
          <p:nvPr/>
        </p:nvSpPr>
        <p:spPr bwMode="auto">
          <a:xfrm>
            <a:off x="5649108" y="2173026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Line 7"/>
          <p:cNvSpPr>
            <a:spLocks noChangeShapeType="1"/>
          </p:cNvSpPr>
          <p:nvPr/>
        </p:nvSpPr>
        <p:spPr bwMode="auto">
          <a:xfrm>
            <a:off x="5649108" y="2307963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Line 8"/>
          <p:cNvSpPr>
            <a:spLocks noChangeShapeType="1"/>
          </p:cNvSpPr>
          <p:nvPr/>
        </p:nvSpPr>
        <p:spPr bwMode="auto">
          <a:xfrm>
            <a:off x="2493158" y="3878001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Line 9"/>
          <p:cNvSpPr>
            <a:spLocks noChangeShapeType="1"/>
          </p:cNvSpPr>
          <p:nvPr/>
        </p:nvSpPr>
        <p:spPr bwMode="auto">
          <a:xfrm>
            <a:off x="2493158" y="4012938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Line 10"/>
          <p:cNvSpPr>
            <a:spLocks noChangeShapeType="1"/>
          </p:cNvSpPr>
          <p:nvPr/>
        </p:nvSpPr>
        <p:spPr bwMode="auto">
          <a:xfrm>
            <a:off x="6836558" y="3885938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Line 11"/>
          <p:cNvSpPr>
            <a:spLocks noChangeShapeType="1"/>
          </p:cNvSpPr>
          <p:nvPr/>
        </p:nvSpPr>
        <p:spPr bwMode="auto">
          <a:xfrm>
            <a:off x="6836558" y="4009763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6" name="Object 13"/>
          <p:cNvGraphicFramePr>
            <a:graphicFrameLocks noChangeAspect="1"/>
          </p:cNvGraphicFramePr>
          <p:nvPr/>
        </p:nvGraphicFramePr>
        <p:xfrm>
          <a:off x="1134259" y="1453783"/>
          <a:ext cx="1320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2" name="Equation" r:id="rId5" imgW="31699200" imgH="11887200" progId="Equation.DSMT4">
                  <p:embed/>
                </p:oleObj>
              </mc:Choice>
              <mc:Fallback>
                <p:oleObj name="Equation" r:id="rId5" imgW="31699200" imgH="11887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4259" y="1453783"/>
                        <a:ext cx="1320800" cy="495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19"/>
          <p:cNvGrpSpPr/>
          <p:nvPr/>
        </p:nvGrpSpPr>
        <p:grpSpPr bwMode="auto">
          <a:xfrm>
            <a:off x="1075521" y="2031740"/>
            <a:ext cx="814388" cy="477838"/>
            <a:chOff x="639" y="1152"/>
            <a:chExt cx="513" cy="301"/>
          </a:xfrm>
        </p:grpSpPr>
        <p:graphicFrame>
          <p:nvGraphicFramePr>
            <p:cNvPr id="119" name="Object 20"/>
            <p:cNvGraphicFramePr>
              <a:graphicFrameLocks noChangeAspect="1"/>
            </p:cNvGraphicFramePr>
            <p:nvPr/>
          </p:nvGraphicFramePr>
          <p:xfrm>
            <a:off x="639" y="1205"/>
            <a:ext cx="4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3" name="Equation" r:id="rId7" imgW="18592800" imgH="9448800" progId="Equation.DSMT4">
                    <p:embed/>
                  </p:oleObj>
                </mc:Choice>
                <mc:Fallback>
                  <p:oleObj name="Equation" r:id="rId7" imgW="18592800" imgH="94488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" y="1205"/>
                          <a:ext cx="4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" name="Line 21"/>
            <p:cNvSpPr>
              <a:spLocks noChangeShapeType="1"/>
            </p:cNvSpPr>
            <p:nvPr/>
          </p:nvSpPr>
          <p:spPr bwMode="auto">
            <a:xfrm>
              <a:off x="748" y="120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Line 22"/>
            <p:cNvSpPr>
              <a:spLocks noChangeShapeType="1"/>
            </p:cNvSpPr>
            <p:nvPr/>
          </p:nvSpPr>
          <p:spPr bwMode="auto">
            <a:xfrm>
              <a:off x="1008" y="11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Group 23"/>
          <p:cNvGrpSpPr/>
          <p:nvPr/>
        </p:nvGrpSpPr>
        <p:grpSpPr bwMode="auto">
          <a:xfrm>
            <a:off x="4321958" y="2068251"/>
            <a:ext cx="1238250" cy="403225"/>
            <a:chOff x="816" y="1654"/>
            <a:chExt cx="780" cy="254"/>
          </a:xfrm>
        </p:grpSpPr>
        <p:graphicFrame>
          <p:nvGraphicFramePr>
            <p:cNvPr id="123" name="Object 24"/>
            <p:cNvGraphicFramePr>
              <a:graphicFrameLocks noChangeAspect="1"/>
            </p:cNvGraphicFramePr>
            <p:nvPr/>
          </p:nvGraphicFramePr>
          <p:xfrm>
            <a:off x="828" y="1660"/>
            <a:ext cx="76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4" name="Equation" r:id="rId9" imgW="29260800" imgH="9448800" progId="Equation.DSMT4">
                    <p:embed/>
                  </p:oleObj>
                </mc:Choice>
                <mc:Fallback>
                  <p:oleObj name="Equation" r:id="rId9" imgW="29260800" imgH="94488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" y="1660"/>
                          <a:ext cx="76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" name="Line 25"/>
            <p:cNvSpPr>
              <a:spLocks noChangeShapeType="1"/>
            </p:cNvSpPr>
            <p:nvPr/>
          </p:nvSpPr>
          <p:spPr bwMode="auto">
            <a:xfrm>
              <a:off x="816" y="168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Line 26"/>
            <p:cNvSpPr>
              <a:spLocks noChangeShapeType="1"/>
            </p:cNvSpPr>
            <p:nvPr/>
          </p:nvSpPr>
          <p:spPr bwMode="auto">
            <a:xfrm>
              <a:off x="1104" y="165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Line 27"/>
            <p:cNvSpPr>
              <a:spLocks noChangeShapeType="1"/>
            </p:cNvSpPr>
            <p:nvPr/>
          </p:nvSpPr>
          <p:spPr bwMode="auto">
            <a:xfrm>
              <a:off x="1440" y="165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7" name="Group 28"/>
          <p:cNvGrpSpPr/>
          <p:nvPr/>
        </p:nvGrpSpPr>
        <p:grpSpPr bwMode="auto">
          <a:xfrm>
            <a:off x="6479371" y="1980938"/>
            <a:ext cx="890587" cy="538163"/>
            <a:chOff x="2688" y="1593"/>
            <a:chExt cx="561" cy="339"/>
          </a:xfrm>
        </p:grpSpPr>
        <p:graphicFrame>
          <p:nvGraphicFramePr>
            <p:cNvPr id="128" name="Object 29"/>
            <p:cNvGraphicFramePr>
              <a:graphicFrameLocks noChangeAspect="1"/>
            </p:cNvGraphicFramePr>
            <p:nvPr/>
          </p:nvGraphicFramePr>
          <p:xfrm>
            <a:off x="2696" y="1684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5" name="Equation" r:id="rId11" imgW="20726400" imgH="9448800" progId="Equation.DSMT4">
                    <p:embed/>
                  </p:oleObj>
                </mc:Choice>
                <mc:Fallback>
                  <p:oleObj name="Equation" r:id="rId11" imgW="20726400" imgH="94488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6" y="1684"/>
                          <a:ext cx="54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2784" y="1593"/>
              <a:ext cx="3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∥</a:t>
              </a:r>
              <a:endPara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0" name="Line 31"/>
            <p:cNvSpPr>
              <a:spLocks noChangeShapeType="1"/>
            </p:cNvSpPr>
            <p:nvPr/>
          </p:nvSpPr>
          <p:spPr bwMode="auto">
            <a:xfrm>
              <a:off x="2688" y="168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Line 32"/>
            <p:cNvSpPr>
              <a:spLocks noChangeShapeType="1"/>
            </p:cNvSpPr>
            <p:nvPr/>
          </p:nvSpPr>
          <p:spPr bwMode="auto">
            <a:xfrm>
              <a:off x="3105" y="165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" name="Group 33"/>
          <p:cNvGrpSpPr/>
          <p:nvPr/>
        </p:nvGrpSpPr>
        <p:grpSpPr bwMode="auto">
          <a:xfrm>
            <a:off x="2042308" y="2665151"/>
            <a:ext cx="2540000" cy="438150"/>
            <a:chOff x="1540" y="2016"/>
            <a:chExt cx="1600" cy="276"/>
          </a:xfrm>
        </p:grpSpPr>
        <p:graphicFrame>
          <p:nvGraphicFramePr>
            <p:cNvPr id="133" name="Object 34"/>
            <p:cNvGraphicFramePr>
              <a:graphicFrameLocks noChangeAspect="1"/>
            </p:cNvGraphicFramePr>
            <p:nvPr/>
          </p:nvGraphicFramePr>
          <p:xfrm>
            <a:off x="1540" y="2020"/>
            <a:ext cx="160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6" name="Equation" r:id="rId13" imgW="60960000" imgH="10363200" progId="Equation.DSMT4">
                    <p:embed/>
                  </p:oleObj>
                </mc:Choice>
                <mc:Fallback>
                  <p:oleObj name="Equation" r:id="rId13" imgW="60960000" imgH="103632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0" y="2020"/>
                          <a:ext cx="160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" name="Line 35"/>
            <p:cNvSpPr>
              <a:spLocks noChangeShapeType="1"/>
            </p:cNvSpPr>
            <p:nvPr/>
          </p:nvSpPr>
          <p:spPr bwMode="auto">
            <a:xfrm>
              <a:off x="1743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Line 36"/>
            <p:cNvSpPr>
              <a:spLocks noChangeShapeType="1"/>
            </p:cNvSpPr>
            <p:nvPr/>
          </p:nvSpPr>
          <p:spPr bwMode="auto">
            <a:xfrm>
              <a:off x="2090" y="2016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Line 37"/>
            <p:cNvSpPr>
              <a:spLocks noChangeShapeType="1"/>
            </p:cNvSpPr>
            <p:nvPr/>
          </p:nvSpPr>
          <p:spPr bwMode="auto">
            <a:xfrm>
              <a:off x="2352" y="2016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Line 38"/>
            <p:cNvSpPr>
              <a:spLocks noChangeShapeType="1"/>
            </p:cNvSpPr>
            <p:nvPr/>
          </p:nvSpPr>
          <p:spPr bwMode="auto">
            <a:xfrm>
              <a:off x="2688" y="2016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8" name="Group 39"/>
          <p:cNvGrpSpPr/>
          <p:nvPr/>
        </p:nvGrpSpPr>
        <p:grpSpPr bwMode="auto">
          <a:xfrm>
            <a:off x="7750958" y="3646226"/>
            <a:ext cx="890588" cy="538162"/>
            <a:chOff x="2688" y="1593"/>
            <a:chExt cx="561" cy="339"/>
          </a:xfrm>
        </p:grpSpPr>
        <p:graphicFrame>
          <p:nvGraphicFramePr>
            <p:cNvPr id="139" name="Object 40"/>
            <p:cNvGraphicFramePr>
              <a:graphicFrameLocks noChangeAspect="1"/>
            </p:cNvGraphicFramePr>
            <p:nvPr/>
          </p:nvGraphicFramePr>
          <p:xfrm>
            <a:off x="2696" y="1684"/>
            <a:ext cx="5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7" name="Equation" r:id="rId15" imgW="20726400" imgH="9448800" progId="Equation.DSMT4">
                    <p:embed/>
                  </p:oleObj>
                </mc:Choice>
                <mc:Fallback>
                  <p:oleObj name="Equation" r:id="rId15" imgW="20726400" imgH="94488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6" y="1684"/>
                          <a:ext cx="54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Text Box 41"/>
            <p:cNvSpPr txBox="1">
              <a:spLocks noChangeArrowheads="1"/>
            </p:cNvSpPr>
            <p:nvPr/>
          </p:nvSpPr>
          <p:spPr bwMode="auto">
            <a:xfrm>
              <a:off x="2784" y="1593"/>
              <a:ext cx="3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∥</a:t>
              </a:r>
              <a:endPara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1" name="Line 42"/>
            <p:cNvSpPr>
              <a:spLocks noChangeShapeType="1"/>
            </p:cNvSpPr>
            <p:nvPr/>
          </p:nvSpPr>
          <p:spPr bwMode="auto">
            <a:xfrm>
              <a:off x="2688" y="168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Line 43"/>
            <p:cNvSpPr>
              <a:spLocks noChangeShapeType="1"/>
            </p:cNvSpPr>
            <p:nvPr/>
          </p:nvSpPr>
          <p:spPr bwMode="auto">
            <a:xfrm>
              <a:off x="3105" y="165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3" name="Group 44"/>
          <p:cNvGrpSpPr/>
          <p:nvPr/>
        </p:nvGrpSpPr>
        <p:grpSpPr bwMode="auto">
          <a:xfrm>
            <a:off x="1121558" y="3225538"/>
            <a:ext cx="1274763" cy="400050"/>
            <a:chOff x="929" y="2352"/>
            <a:chExt cx="803" cy="252"/>
          </a:xfrm>
        </p:grpSpPr>
        <p:graphicFrame>
          <p:nvGraphicFramePr>
            <p:cNvPr id="144" name="Object 45"/>
            <p:cNvGraphicFramePr>
              <a:graphicFrameLocks noChangeAspect="1"/>
            </p:cNvGraphicFramePr>
            <p:nvPr/>
          </p:nvGraphicFramePr>
          <p:xfrm>
            <a:off x="964" y="2356"/>
            <a:ext cx="76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8" name="Equation" r:id="rId17" imgW="29260800" imgH="9448800" progId="Equation.DSMT4">
                    <p:embed/>
                  </p:oleObj>
                </mc:Choice>
                <mc:Fallback>
                  <p:oleObj name="Equation" r:id="rId17" imgW="29260800" imgH="94488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" y="2356"/>
                          <a:ext cx="76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" name="Line 46"/>
            <p:cNvSpPr>
              <a:spLocks noChangeShapeType="1"/>
            </p:cNvSpPr>
            <p:nvPr/>
          </p:nvSpPr>
          <p:spPr bwMode="auto">
            <a:xfrm>
              <a:off x="929" y="238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Line 47"/>
            <p:cNvSpPr>
              <a:spLocks noChangeShapeType="1"/>
            </p:cNvSpPr>
            <p:nvPr/>
          </p:nvSpPr>
          <p:spPr bwMode="auto">
            <a:xfrm>
              <a:off x="1248" y="23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Line 48"/>
            <p:cNvSpPr>
              <a:spLocks noChangeShapeType="1"/>
            </p:cNvSpPr>
            <p:nvPr/>
          </p:nvSpPr>
          <p:spPr bwMode="auto">
            <a:xfrm>
              <a:off x="1584" y="23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8" name="Group 49"/>
          <p:cNvGrpSpPr/>
          <p:nvPr/>
        </p:nvGrpSpPr>
        <p:grpSpPr bwMode="auto">
          <a:xfrm>
            <a:off x="3310721" y="3181088"/>
            <a:ext cx="2355850" cy="482600"/>
            <a:chOff x="2644" y="2348"/>
            <a:chExt cx="1484" cy="304"/>
          </a:xfrm>
        </p:grpSpPr>
        <p:graphicFrame>
          <p:nvGraphicFramePr>
            <p:cNvPr id="149" name="Object 50"/>
            <p:cNvGraphicFramePr>
              <a:graphicFrameLocks noChangeAspect="1"/>
            </p:cNvGraphicFramePr>
            <p:nvPr/>
          </p:nvGraphicFramePr>
          <p:xfrm>
            <a:off x="2644" y="2348"/>
            <a:ext cx="113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39" name="Equation" r:id="rId19" imgW="43281600" imgH="11582400" progId="Equation.DSMT4">
                    <p:embed/>
                  </p:oleObj>
                </mc:Choice>
                <mc:Fallback>
                  <p:oleObj name="Equation" r:id="rId19" imgW="43281600" imgH="115824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4" y="2348"/>
                          <a:ext cx="113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Object 51"/>
            <p:cNvGraphicFramePr>
              <a:graphicFrameLocks noChangeAspect="1"/>
            </p:cNvGraphicFramePr>
            <p:nvPr/>
          </p:nvGraphicFramePr>
          <p:xfrm>
            <a:off x="2732" y="2405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0" name="Equation" r:id="rId21" imgW="5791200" imgH="7315200" progId="Equation.DSMT4">
                    <p:embed/>
                  </p:oleObj>
                </mc:Choice>
                <mc:Fallback>
                  <p:oleObj name="Equation" r:id="rId21" imgW="5791200" imgH="73152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2405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1" name="Object 52"/>
            <p:cNvGraphicFramePr>
              <a:graphicFrameLocks noChangeAspect="1"/>
            </p:cNvGraphicFramePr>
            <p:nvPr/>
          </p:nvGraphicFramePr>
          <p:xfrm>
            <a:off x="3072" y="2380"/>
            <a:ext cx="1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1" name="Equation" r:id="rId23" imgW="5181600" imgH="9448800" progId="Equation.DSMT4">
                    <p:embed/>
                  </p:oleObj>
                </mc:Choice>
                <mc:Fallback>
                  <p:oleObj name="Equation" r:id="rId23" imgW="5181600" imgH="94488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380"/>
                          <a:ext cx="13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2" name="Object 53"/>
            <p:cNvGraphicFramePr>
              <a:graphicFrameLocks noChangeAspect="1"/>
            </p:cNvGraphicFramePr>
            <p:nvPr/>
          </p:nvGraphicFramePr>
          <p:xfrm>
            <a:off x="3816" y="2368"/>
            <a:ext cx="31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42" name="Equation" r:id="rId25" imgW="11887200" imgH="9448800" progId="Equation.DSMT4">
                    <p:embed/>
                  </p:oleObj>
                </mc:Choice>
                <mc:Fallback>
                  <p:oleObj name="Equation" r:id="rId25" imgW="118872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" y="2368"/>
                          <a:ext cx="31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Line 54"/>
            <p:cNvSpPr>
              <a:spLocks noChangeShapeType="1"/>
            </p:cNvSpPr>
            <p:nvPr/>
          </p:nvSpPr>
          <p:spPr bwMode="auto">
            <a:xfrm>
              <a:off x="2736" y="240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Line 55"/>
            <p:cNvSpPr>
              <a:spLocks noChangeShapeType="1"/>
            </p:cNvSpPr>
            <p:nvPr/>
          </p:nvSpPr>
          <p:spPr bwMode="auto">
            <a:xfrm>
              <a:off x="3072" y="237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5" name="Line 56"/>
          <p:cNvSpPr>
            <a:spLocks noChangeShapeType="1"/>
          </p:cNvSpPr>
          <p:nvPr/>
        </p:nvSpPr>
        <p:spPr bwMode="auto">
          <a:xfrm>
            <a:off x="2466171" y="3352538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Line 57"/>
          <p:cNvSpPr>
            <a:spLocks noChangeShapeType="1"/>
          </p:cNvSpPr>
          <p:nvPr/>
        </p:nvSpPr>
        <p:spPr bwMode="auto">
          <a:xfrm>
            <a:off x="2466171" y="3487476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94"/>
          <p:cNvSpPr>
            <a:spLocks noChangeArrowheads="1"/>
          </p:cNvSpPr>
          <p:nvPr/>
        </p:nvSpPr>
        <p:spPr bwMode="auto">
          <a:xfrm>
            <a:off x="816758" y="2560376"/>
            <a:ext cx="9028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8" name="对象 157"/>
          <p:cNvGraphicFramePr>
            <a:graphicFrameLocks noChangeAspect="1"/>
          </p:cNvGraphicFramePr>
          <p:nvPr/>
        </p:nvGraphicFramePr>
        <p:xfrm>
          <a:off x="729119" y="1548775"/>
          <a:ext cx="39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3" name="Equation" r:id="rId27" imgW="9448800" imgH="9448800" progId="Equation.DSMT4">
                  <p:embed/>
                </p:oleObj>
              </mc:Choice>
              <mc:Fallback>
                <p:oleObj name="Equation" r:id="rId27" imgW="9448800" imgH="9448800" progId="Equation.DSMT4">
                  <p:embed/>
                  <p:pic>
                    <p:nvPicPr>
                      <p:cNvPr id="0" name="对象 94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29119" y="1548775"/>
                        <a:ext cx="39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" name="对象 158"/>
          <p:cNvGraphicFramePr>
            <a:graphicFrameLocks noChangeAspect="1"/>
          </p:cNvGraphicFramePr>
          <p:nvPr/>
        </p:nvGraphicFramePr>
        <p:xfrm>
          <a:off x="677059" y="2085850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4" name="Equation" r:id="rId29" imgW="10972800" imgH="9448800" progId="Equation.DSMT4">
                  <p:embed/>
                </p:oleObj>
              </mc:Choice>
              <mc:Fallback>
                <p:oleObj name="Equation" r:id="rId29" imgW="10972800" imgH="9448800" progId="Equation.DSMT4">
                  <p:embed/>
                  <p:pic>
                    <p:nvPicPr>
                      <p:cNvPr id="0" name="对象 95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77059" y="2085850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TextBox 50"/>
          <p:cNvSpPr txBox="1"/>
          <p:nvPr/>
        </p:nvSpPr>
        <p:spPr bwMode="auto">
          <a:xfrm>
            <a:off x="584506" y="4330684"/>
            <a:ext cx="4006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坐标系中下列关系成立：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1" name="对象 160"/>
          <p:cNvGraphicFramePr>
            <a:graphicFrameLocks noChangeAspect="1"/>
          </p:cNvGraphicFramePr>
          <p:nvPr/>
        </p:nvGraphicFramePr>
        <p:xfrm>
          <a:off x="2014007" y="5011230"/>
          <a:ext cx="1244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5" name="Equation" r:id="rId31" imgW="29870400" imgH="9448800" progId="Equation.DSMT4">
                  <p:embed/>
                </p:oleObj>
              </mc:Choice>
              <mc:Fallback>
                <p:oleObj name="Equation" r:id="rId31" imgW="29870400" imgH="9448800" progId="Equation.DSMT4">
                  <p:embed/>
                  <p:pic>
                    <p:nvPicPr>
                      <p:cNvPr id="0" name="对象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007" y="5011230"/>
                        <a:ext cx="12446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" name="对象 161"/>
          <p:cNvGraphicFramePr>
            <a:graphicFrameLocks noChangeAspect="1"/>
          </p:cNvGraphicFramePr>
          <p:nvPr/>
        </p:nvGraphicFramePr>
        <p:xfrm>
          <a:off x="3562945" y="5011230"/>
          <a:ext cx="1244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6" name="Equation" r:id="rId33" imgW="29870400" imgH="9448800" progId="Equation.DSMT4">
                  <p:embed/>
                </p:oleObj>
              </mc:Choice>
              <mc:Fallback>
                <p:oleObj name="Equation" r:id="rId33" imgW="29870400" imgH="9448800" progId="Equation.DSMT4">
                  <p:embed/>
                  <p:pic>
                    <p:nvPicPr>
                      <p:cNvPr id="0" name="对象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945" y="5011230"/>
                        <a:ext cx="12446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" name="对象 162"/>
          <p:cNvGraphicFramePr>
            <a:graphicFrameLocks noChangeAspect="1"/>
          </p:cNvGraphicFramePr>
          <p:nvPr/>
        </p:nvGraphicFramePr>
        <p:xfrm>
          <a:off x="5111883" y="5011230"/>
          <a:ext cx="12446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7" name="Equation" r:id="rId35" imgW="29870400" imgH="9448800" progId="Equation.DSMT4">
                  <p:embed/>
                </p:oleObj>
              </mc:Choice>
              <mc:Fallback>
                <p:oleObj name="Equation" r:id="rId35" imgW="29870400" imgH="9448800" progId="Equation.DSMT4">
                  <p:embed/>
                  <p:pic>
                    <p:nvPicPr>
                      <p:cNvPr id="0" name="对象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883" y="5011230"/>
                        <a:ext cx="12446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" name="对象 163"/>
          <p:cNvGraphicFramePr>
            <a:graphicFrameLocks noChangeAspect="1"/>
          </p:cNvGraphicFramePr>
          <p:nvPr/>
        </p:nvGraphicFramePr>
        <p:xfrm>
          <a:off x="2081346" y="5541952"/>
          <a:ext cx="11811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" name="Equation" r:id="rId37" imgW="28346400" imgH="7924800" progId="Equation.DSMT4">
                  <p:embed/>
                </p:oleObj>
              </mc:Choice>
              <mc:Fallback>
                <p:oleObj name="Equation" r:id="rId37" imgW="28346400" imgH="7924800" progId="Equation.DSMT4">
                  <p:embed/>
                  <p:pic>
                    <p:nvPicPr>
                      <p:cNvPr id="0" name="对象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346" y="5541952"/>
                        <a:ext cx="1181100" cy="325437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" name="对象 164"/>
          <p:cNvGraphicFramePr>
            <a:graphicFrameLocks noChangeAspect="1"/>
          </p:cNvGraphicFramePr>
          <p:nvPr/>
        </p:nvGraphicFramePr>
        <p:xfrm>
          <a:off x="3556927" y="5510995"/>
          <a:ext cx="1282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9" name="Equation" r:id="rId39" imgW="30784800" imgH="9448800" progId="Equation.DSMT4">
                  <p:embed/>
                </p:oleObj>
              </mc:Choice>
              <mc:Fallback>
                <p:oleObj name="Equation" r:id="rId39" imgW="30784800" imgH="9448800" progId="Equation.DSMT4">
                  <p:embed/>
                  <p:pic>
                    <p:nvPicPr>
                      <p:cNvPr id="0" name="对象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927" y="5510995"/>
                        <a:ext cx="1282700" cy="38735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" name="对象 165"/>
          <p:cNvGraphicFramePr>
            <a:graphicFrameLocks noChangeAspect="1"/>
          </p:cNvGraphicFramePr>
          <p:nvPr/>
        </p:nvGraphicFramePr>
        <p:xfrm>
          <a:off x="5134108" y="5548302"/>
          <a:ext cx="13335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0" name="Equation" r:id="rId41" imgW="32004000" imgH="7620000" progId="Equation.DSMT4">
                  <p:embed/>
                </p:oleObj>
              </mc:Choice>
              <mc:Fallback>
                <p:oleObj name="Equation" r:id="rId41" imgW="32004000" imgH="7620000" progId="Equation.DSMT4">
                  <p:embed/>
                  <p:pic>
                    <p:nvPicPr>
                      <p:cNvPr id="0" name="对象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108" y="5548302"/>
                        <a:ext cx="1333500" cy="312737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矩形: 圆角 166"/>
          <p:cNvSpPr/>
          <p:nvPr/>
        </p:nvSpPr>
        <p:spPr bwMode="auto">
          <a:xfrm>
            <a:off x="677059" y="2560376"/>
            <a:ext cx="8083871" cy="1657889"/>
          </a:xfrm>
          <a:prstGeom prst="roundRect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zh-CN" altLang="en-US" sz="2400">
              <a:solidFill>
                <a:srgbClr val="002060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7" grpId="0" autoUpdateAnimBg="0" build="p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55" grpId="0" animBg="1"/>
      <p:bldP spid="156" grpId="0" animBg="1"/>
      <p:bldP spid="157" grpId="0" autoUpdateAnimBg="0" build="p"/>
      <p:bldP spid="160" grpId="0"/>
      <p:bldP spid="1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8" name="TextBox 8"/>
          <p:cNvSpPr txBox="1"/>
          <p:nvPr/>
        </p:nvSpPr>
        <p:spPr>
          <a:xfrm>
            <a:off x="0" y="57318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向量积的运算律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Text Box 59"/>
          <p:cNvSpPr txBox="1">
            <a:spLocks noChangeArrowheads="1"/>
          </p:cNvSpPr>
          <p:nvPr/>
        </p:nvSpPr>
        <p:spPr bwMode="auto">
          <a:xfrm>
            <a:off x="612775" y="2295401"/>
            <a:ext cx="1974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分配律：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Box 60"/>
          <p:cNvSpPr txBox="1">
            <a:spLocks noChangeArrowheads="1"/>
          </p:cNvSpPr>
          <p:nvPr/>
        </p:nvSpPr>
        <p:spPr bwMode="auto">
          <a:xfrm>
            <a:off x="573263" y="3210544"/>
            <a:ext cx="1974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Group 63"/>
          <p:cNvGrpSpPr/>
          <p:nvPr/>
        </p:nvGrpSpPr>
        <p:grpSpPr bwMode="auto">
          <a:xfrm>
            <a:off x="3959225" y="1445111"/>
            <a:ext cx="1225550" cy="450850"/>
            <a:chOff x="1388" y="2784"/>
            <a:chExt cx="772" cy="284"/>
          </a:xfrm>
        </p:grpSpPr>
        <p:graphicFrame>
          <p:nvGraphicFramePr>
            <p:cNvPr id="75" name="Object 64"/>
            <p:cNvGraphicFramePr>
              <a:graphicFrameLocks noChangeAspect="1"/>
            </p:cNvGraphicFramePr>
            <p:nvPr/>
          </p:nvGraphicFramePr>
          <p:xfrm>
            <a:off x="1388" y="2820"/>
            <a:ext cx="7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4" name="Equation" r:id="rId1" imgW="28956000" imgH="9448800" progId="Equation.DSMT4">
                    <p:embed/>
                  </p:oleObj>
                </mc:Choice>
                <mc:Fallback>
                  <p:oleObj name="Equation" r:id="rId1" imgW="28956000" imgH="9448800" progId="Equation.DSMT4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8" y="2820"/>
                          <a:ext cx="76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Line 65"/>
            <p:cNvSpPr>
              <a:spLocks noChangeShapeType="1"/>
            </p:cNvSpPr>
            <p:nvPr/>
          </p:nvSpPr>
          <p:spPr bwMode="auto">
            <a:xfrm>
              <a:off x="1728" y="278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Line 66"/>
            <p:cNvSpPr>
              <a:spLocks noChangeShapeType="1"/>
            </p:cNvSpPr>
            <p:nvPr/>
          </p:nvSpPr>
          <p:spPr bwMode="auto">
            <a:xfrm>
              <a:off x="2016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67"/>
          <p:cNvGrpSpPr/>
          <p:nvPr/>
        </p:nvGrpSpPr>
        <p:grpSpPr bwMode="auto">
          <a:xfrm>
            <a:off x="2533298" y="2328123"/>
            <a:ext cx="1498600" cy="476250"/>
            <a:chOff x="1648" y="3120"/>
            <a:chExt cx="944" cy="300"/>
          </a:xfrm>
        </p:grpSpPr>
        <p:graphicFrame>
          <p:nvGraphicFramePr>
            <p:cNvPr id="79" name="Object 68"/>
            <p:cNvGraphicFramePr>
              <a:graphicFrameLocks noChangeAspect="1"/>
            </p:cNvGraphicFramePr>
            <p:nvPr/>
          </p:nvGraphicFramePr>
          <p:xfrm>
            <a:off x="1648" y="3172"/>
            <a:ext cx="93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5" name="Equation" r:id="rId3" imgW="35661600" imgH="9448800" progId="Equation.DSMT4">
                    <p:embed/>
                  </p:oleObj>
                </mc:Choice>
                <mc:Fallback>
                  <p:oleObj name="Equation" r:id="rId3" imgW="35661600" imgH="9448800" progId="Equation.DSMT4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8" y="3172"/>
                          <a:ext cx="936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69"/>
            <p:cNvSpPr>
              <a:spLocks noChangeShapeType="1"/>
            </p:cNvSpPr>
            <p:nvPr/>
          </p:nvSpPr>
          <p:spPr bwMode="auto">
            <a:xfrm>
              <a:off x="1728" y="31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Line 70"/>
            <p:cNvSpPr>
              <a:spLocks noChangeShapeType="1"/>
            </p:cNvSpPr>
            <p:nvPr/>
          </p:nvSpPr>
          <p:spPr bwMode="auto">
            <a:xfrm>
              <a:off x="2064" y="31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Line 71"/>
            <p:cNvSpPr>
              <a:spLocks noChangeShapeType="1"/>
            </p:cNvSpPr>
            <p:nvPr/>
          </p:nvSpPr>
          <p:spPr bwMode="auto">
            <a:xfrm>
              <a:off x="2448" y="31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 72"/>
          <p:cNvGrpSpPr/>
          <p:nvPr/>
        </p:nvGrpSpPr>
        <p:grpSpPr bwMode="auto">
          <a:xfrm>
            <a:off x="4012848" y="2339920"/>
            <a:ext cx="1866900" cy="476250"/>
            <a:chOff x="2664" y="3120"/>
            <a:chExt cx="1176" cy="300"/>
          </a:xfrm>
        </p:grpSpPr>
        <p:graphicFrame>
          <p:nvGraphicFramePr>
            <p:cNvPr id="84" name="Object 73"/>
            <p:cNvGraphicFramePr>
              <a:graphicFrameLocks noChangeAspect="1"/>
            </p:cNvGraphicFramePr>
            <p:nvPr/>
          </p:nvGraphicFramePr>
          <p:xfrm>
            <a:off x="2664" y="3172"/>
            <a:ext cx="116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6" name="Equation" r:id="rId5" imgW="44500800" imgH="9448800" progId="Equation.DSMT4">
                    <p:embed/>
                  </p:oleObj>
                </mc:Choice>
                <mc:Fallback>
                  <p:oleObj name="Equation" r:id="rId5" imgW="44500800" imgH="94488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4" y="3172"/>
                          <a:ext cx="116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74"/>
            <p:cNvSpPr>
              <a:spLocks noChangeShapeType="1"/>
            </p:cNvSpPr>
            <p:nvPr/>
          </p:nvSpPr>
          <p:spPr bwMode="auto">
            <a:xfrm>
              <a:off x="2784" y="31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Line 75"/>
            <p:cNvSpPr>
              <a:spLocks noChangeShapeType="1"/>
            </p:cNvSpPr>
            <p:nvPr/>
          </p:nvSpPr>
          <p:spPr bwMode="auto">
            <a:xfrm>
              <a:off x="3120" y="31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Line 76"/>
            <p:cNvSpPr>
              <a:spLocks noChangeShapeType="1"/>
            </p:cNvSpPr>
            <p:nvPr/>
          </p:nvSpPr>
          <p:spPr bwMode="auto">
            <a:xfrm>
              <a:off x="3408" y="31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Line 77"/>
            <p:cNvSpPr>
              <a:spLocks noChangeShapeType="1"/>
            </p:cNvSpPr>
            <p:nvPr/>
          </p:nvSpPr>
          <p:spPr bwMode="auto">
            <a:xfrm>
              <a:off x="3696" y="316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78"/>
          <p:cNvGrpSpPr/>
          <p:nvPr/>
        </p:nvGrpSpPr>
        <p:grpSpPr bwMode="auto">
          <a:xfrm>
            <a:off x="2546899" y="3231058"/>
            <a:ext cx="1247775" cy="450850"/>
            <a:chOff x="1662" y="3504"/>
            <a:chExt cx="786" cy="284"/>
          </a:xfrm>
        </p:grpSpPr>
        <p:graphicFrame>
          <p:nvGraphicFramePr>
            <p:cNvPr id="90" name="Object 79"/>
            <p:cNvGraphicFramePr>
              <a:graphicFrameLocks noChangeAspect="1"/>
            </p:cNvGraphicFramePr>
            <p:nvPr/>
          </p:nvGraphicFramePr>
          <p:xfrm>
            <a:off x="1662" y="3540"/>
            <a:ext cx="7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7" name="Equation" r:id="rId7" imgW="29870400" imgH="9448800" progId="Equation.DSMT4">
                    <p:embed/>
                  </p:oleObj>
                </mc:Choice>
                <mc:Fallback>
                  <p:oleObj name="Equation" r:id="rId7" imgW="29870400" imgH="94488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3540"/>
                          <a:ext cx="78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Line 80"/>
            <p:cNvSpPr>
              <a:spLocks noChangeShapeType="1"/>
            </p:cNvSpPr>
            <p:nvPr/>
          </p:nvSpPr>
          <p:spPr bwMode="auto">
            <a:xfrm>
              <a:off x="1920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Line 81"/>
            <p:cNvSpPr>
              <a:spLocks noChangeShapeType="1"/>
            </p:cNvSpPr>
            <p:nvPr/>
          </p:nvSpPr>
          <p:spPr bwMode="auto">
            <a:xfrm>
              <a:off x="2304" y="350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82"/>
          <p:cNvGrpSpPr/>
          <p:nvPr/>
        </p:nvGrpSpPr>
        <p:grpSpPr bwMode="auto">
          <a:xfrm>
            <a:off x="3799063" y="3243882"/>
            <a:ext cx="1447800" cy="433387"/>
            <a:chOff x="2516" y="3504"/>
            <a:chExt cx="912" cy="273"/>
          </a:xfrm>
        </p:grpSpPr>
        <p:graphicFrame>
          <p:nvGraphicFramePr>
            <p:cNvPr id="94" name="Object 83"/>
            <p:cNvGraphicFramePr>
              <a:graphicFrameLocks noChangeAspect="1"/>
            </p:cNvGraphicFramePr>
            <p:nvPr/>
          </p:nvGraphicFramePr>
          <p:xfrm>
            <a:off x="2516" y="3529"/>
            <a:ext cx="91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8" name="Equation" r:id="rId9" imgW="34747200" imgH="9448800" progId="Equation.DSMT4">
                    <p:embed/>
                  </p:oleObj>
                </mc:Choice>
                <mc:Fallback>
                  <p:oleObj name="Equation" r:id="rId9" imgW="34747200" imgH="94488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6" y="3529"/>
                          <a:ext cx="912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Line 84"/>
            <p:cNvSpPr>
              <a:spLocks noChangeShapeType="1"/>
            </p:cNvSpPr>
            <p:nvPr/>
          </p:nvSpPr>
          <p:spPr bwMode="auto">
            <a:xfrm>
              <a:off x="2640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85"/>
            <p:cNvSpPr>
              <a:spLocks noChangeShapeType="1"/>
            </p:cNvSpPr>
            <p:nvPr/>
          </p:nvSpPr>
          <p:spPr bwMode="auto">
            <a:xfrm>
              <a:off x="3216" y="350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roup 86"/>
          <p:cNvGrpSpPr/>
          <p:nvPr/>
        </p:nvGrpSpPr>
        <p:grpSpPr bwMode="auto">
          <a:xfrm>
            <a:off x="5235575" y="3231058"/>
            <a:ext cx="1524000" cy="450850"/>
            <a:chOff x="3492" y="3504"/>
            <a:chExt cx="960" cy="284"/>
          </a:xfrm>
        </p:grpSpPr>
        <p:graphicFrame>
          <p:nvGraphicFramePr>
            <p:cNvPr id="98" name="Object 87"/>
            <p:cNvGraphicFramePr>
              <a:graphicFrameLocks noChangeAspect="1"/>
            </p:cNvGraphicFramePr>
            <p:nvPr/>
          </p:nvGraphicFramePr>
          <p:xfrm>
            <a:off x="3492" y="3540"/>
            <a:ext cx="9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39" name="Equation" r:id="rId11" imgW="36576000" imgH="9448800" progId="Equation.DSMT4">
                    <p:embed/>
                  </p:oleObj>
                </mc:Choice>
                <mc:Fallback>
                  <p:oleObj name="Equation" r:id="rId11" imgW="36576000" imgH="9448800" progId="Equation.DSMT4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" y="3540"/>
                          <a:ext cx="96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Line 88"/>
            <p:cNvSpPr>
              <a:spLocks noChangeShapeType="1"/>
            </p:cNvSpPr>
            <p:nvPr/>
          </p:nvSpPr>
          <p:spPr bwMode="auto">
            <a:xfrm>
              <a:off x="3936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Line 89"/>
            <p:cNvSpPr>
              <a:spLocks noChangeShapeType="1"/>
            </p:cNvSpPr>
            <p:nvPr/>
          </p:nvSpPr>
          <p:spPr bwMode="auto">
            <a:xfrm>
              <a:off x="4224" y="350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Group 90"/>
          <p:cNvGrpSpPr/>
          <p:nvPr/>
        </p:nvGrpSpPr>
        <p:grpSpPr bwMode="auto">
          <a:xfrm>
            <a:off x="3113637" y="1445116"/>
            <a:ext cx="838200" cy="458788"/>
            <a:chOff x="828" y="2784"/>
            <a:chExt cx="528" cy="289"/>
          </a:xfrm>
        </p:grpSpPr>
        <p:graphicFrame>
          <p:nvGraphicFramePr>
            <p:cNvPr id="102" name="Object 91"/>
            <p:cNvGraphicFramePr>
              <a:graphicFrameLocks noChangeAspect="1"/>
            </p:cNvGraphicFramePr>
            <p:nvPr/>
          </p:nvGraphicFramePr>
          <p:xfrm>
            <a:off x="828" y="2825"/>
            <a:ext cx="5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40" name="Equation" r:id="rId13" imgW="20116800" imgH="9448800" progId="Equation.DSMT4">
                    <p:embed/>
                  </p:oleObj>
                </mc:Choice>
                <mc:Fallback>
                  <p:oleObj name="Equation" r:id="rId13" imgW="20116800" imgH="9448800" progId="Equation.DSMT4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" y="2825"/>
                          <a:ext cx="52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Line 92"/>
            <p:cNvSpPr>
              <a:spLocks noChangeShapeType="1"/>
            </p:cNvSpPr>
            <p:nvPr/>
          </p:nvSpPr>
          <p:spPr bwMode="auto">
            <a:xfrm>
              <a:off x="864" y="283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Line 93"/>
            <p:cNvSpPr>
              <a:spLocks noChangeShapeType="1"/>
            </p:cNvSpPr>
            <p:nvPr/>
          </p:nvSpPr>
          <p:spPr bwMode="auto">
            <a:xfrm>
              <a:off x="1200" y="278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5" name="TextBox 92"/>
          <p:cNvSpPr txBox="1"/>
          <p:nvPr/>
        </p:nvSpPr>
        <p:spPr bwMode="auto">
          <a:xfrm>
            <a:off x="561321" y="1445111"/>
            <a:ext cx="20826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反交换律：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/>
        </p:nvSpPr>
        <p:spPr bwMode="auto">
          <a:xfrm>
            <a:off x="612775" y="4107978"/>
            <a:ext cx="2954655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注意：在坐标系中：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8" name="对象 167"/>
          <p:cNvGraphicFramePr>
            <a:graphicFrameLocks noChangeAspect="1"/>
          </p:cNvGraphicFramePr>
          <p:nvPr/>
        </p:nvGraphicFramePr>
        <p:xfrm>
          <a:off x="1813383" y="4923135"/>
          <a:ext cx="14605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1" name="Equation" r:id="rId15" imgW="35052000" imgH="9448800" progId="Equation.DSMT4">
                  <p:embed/>
                </p:oleObj>
              </mc:Choice>
              <mc:Fallback>
                <p:oleObj name="Equation" r:id="rId15" imgW="35052000" imgH="94488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383" y="4923135"/>
                        <a:ext cx="14605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" name="对象 168"/>
          <p:cNvGraphicFramePr>
            <a:graphicFrameLocks noChangeAspect="1"/>
          </p:cNvGraphicFramePr>
          <p:nvPr/>
        </p:nvGraphicFramePr>
        <p:xfrm>
          <a:off x="3362783" y="4923135"/>
          <a:ext cx="14605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2" name="Equation" r:id="rId17" imgW="35052000" imgH="9448800" progId="Equation.DSMT4">
                  <p:embed/>
                </p:oleObj>
              </mc:Choice>
              <mc:Fallback>
                <p:oleObj name="Equation" r:id="rId17" imgW="35052000" imgH="9448800" progId="Equation.DSMT4">
                  <p:embed/>
                  <p:pic>
                    <p:nvPicPr>
                      <p:cNvPr id="0" name="对象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783" y="4923135"/>
                        <a:ext cx="14605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" name="对象 169"/>
          <p:cNvGraphicFramePr>
            <a:graphicFrameLocks noChangeAspect="1"/>
          </p:cNvGraphicFramePr>
          <p:nvPr/>
        </p:nvGraphicFramePr>
        <p:xfrm>
          <a:off x="4916946" y="4923135"/>
          <a:ext cx="1447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3" name="Equation" r:id="rId19" imgW="34747200" imgH="9448800" progId="Equation.DSMT4">
                  <p:embed/>
                </p:oleObj>
              </mc:Choice>
              <mc:Fallback>
                <p:oleObj name="Equation" r:id="rId19" imgW="34747200" imgH="9448800" progId="Equation.DSMT4">
                  <p:embed/>
                  <p:pic>
                    <p:nvPicPr>
                      <p:cNvPr id="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6946" y="4923135"/>
                        <a:ext cx="14478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" name="矩形 17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2" grpId="0" autoUpdateAnimBg="0" build="p"/>
      <p:bldP spid="73" grpId="0" autoUpdateAnimBg="0" build="p"/>
      <p:bldP spid="105" grpId="0"/>
      <p:bldP spid="1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/>
          <p:cNvSpPr/>
          <p:nvPr/>
        </p:nvSpPr>
        <p:spPr>
          <a:xfrm>
            <a:off x="-24300" y="1099391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455570"/>
            <a:ext cx="388556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</a:t>
            </a: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向量的概念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782414" y="1092089"/>
            <a:ext cx="4767048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向量在我们生活中无处不在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6" y="3592208"/>
            <a:ext cx="2710031" cy="2018973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88471" y="1807887"/>
            <a:ext cx="4767047" cy="461665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当我们分析合力时就需要向量</a:t>
            </a:r>
            <a:endParaRPr lang="zh-CN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888470" y="2443949"/>
            <a:ext cx="8045323" cy="461665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当我们考察地图上的“直线距离”时就需要向量</a:t>
            </a:r>
            <a:r>
              <a:rPr lang="en-US" altLang="zh-CN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</a:t>
            </a:r>
            <a:endParaRPr lang="zh-CN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888471" y="3080011"/>
            <a:ext cx="6899695" cy="461665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地球磁场上的每一点都有对应一个磁场力的向量</a:t>
            </a:r>
            <a:endParaRPr lang="zh-CN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18" y="3565717"/>
            <a:ext cx="3175289" cy="20454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60" y="3565717"/>
            <a:ext cx="2710030" cy="2035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0" name="TextBox 14"/>
          <p:cNvSpPr txBox="1"/>
          <p:nvPr/>
        </p:nvSpPr>
        <p:spPr>
          <a:xfrm>
            <a:off x="-17918" y="716943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向量积的坐标表示式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Group 2"/>
          <p:cNvGrpSpPr/>
          <p:nvPr/>
        </p:nvGrpSpPr>
        <p:grpSpPr bwMode="auto">
          <a:xfrm>
            <a:off x="1584094" y="2047070"/>
            <a:ext cx="2895600" cy="488950"/>
            <a:chOff x="1324" y="1152"/>
            <a:chExt cx="1824" cy="308"/>
          </a:xfrm>
        </p:grpSpPr>
        <p:graphicFrame>
          <p:nvGraphicFramePr>
            <p:cNvPr id="52" name="Object 3"/>
            <p:cNvGraphicFramePr>
              <a:graphicFrameLocks noChangeAspect="1"/>
            </p:cNvGraphicFramePr>
            <p:nvPr/>
          </p:nvGraphicFramePr>
          <p:xfrm>
            <a:off x="1324" y="1164"/>
            <a:ext cx="18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38" name="Equation" r:id="rId1" imgW="69494400" imgH="11277600" progId="Equation.DSMT4">
                    <p:embed/>
                  </p:oleObj>
                </mc:Choice>
                <mc:Fallback>
                  <p:oleObj name="Equation" r:id="rId1" imgW="69494400" imgH="112776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4" y="1164"/>
                          <a:ext cx="182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Line 4"/>
            <p:cNvSpPr>
              <a:spLocks noChangeShapeType="1"/>
            </p:cNvSpPr>
            <p:nvPr/>
          </p:nvSpPr>
          <p:spPr bwMode="auto">
            <a:xfrm>
              <a:off x="1616" y="115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5"/>
            <p:cNvSpPr>
              <a:spLocks noChangeShapeType="1"/>
            </p:cNvSpPr>
            <p:nvPr/>
          </p:nvSpPr>
          <p:spPr bwMode="auto">
            <a:xfrm>
              <a:off x="2240" y="115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>
              <a:off x="2816" y="115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7"/>
          <p:cNvGrpSpPr/>
          <p:nvPr/>
        </p:nvGrpSpPr>
        <p:grpSpPr bwMode="auto">
          <a:xfrm>
            <a:off x="4555893" y="2004018"/>
            <a:ext cx="2578100" cy="488950"/>
            <a:chOff x="3332" y="1008"/>
            <a:chExt cx="1624" cy="308"/>
          </a:xfrm>
        </p:grpSpPr>
        <p:graphicFrame>
          <p:nvGraphicFramePr>
            <p:cNvPr id="57" name="Object 8"/>
            <p:cNvGraphicFramePr>
              <a:graphicFrameLocks noChangeAspect="1"/>
            </p:cNvGraphicFramePr>
            <p:nvPr/>
          </p:nvGraphicFramePr>
          <p:xfrm>
            <a:off x="3332" y="1020"/>
            <a:ext cx="16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39" name="Equation" r:id="rId3" imgW="61874400" imgH="11277600" progId="Equation.DSMT4">
                    <p:embed/>
                  </p:oleObj>
                </mc:Choice>
                <mc:Fallback>
                  <p:oleObj name="Equation" r:id="rId3" imgW="61874400" imgH="11277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2" y="1020"/>
                          <a:ext cx="162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Line 9"/>
            <p:cNvSpPr>
              <a:spLocks noChangeShapeType="1"/>
            </p:cNvSpPr>
            <p:nvPr/>
          </p:nvSpPr>
          <p:spPr bwMode="auto">
            <a:xfrm>
              <a:off x="3600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>
              <a:off x="4224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11"/>
            <p:cNvSpPr>
              <a:spLocks noChangeShapeType="1"/>
            </p:cNvSpPr>
            <p:nvPr/>
          </p:nvSpPr>
          <p:spPr bwMode="auto">
            <a:xfrm>
              <a:off x="4752" y="1008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599843" y="1285070"/>
            <a:ext cx="72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anose="02020603050405020304" pitchFamily="18" charset="0"/>
              </a:rPr>
              <a:t>设</a:t>
            </a:r>
            <a:endParaRPr kumimoji="1" lang="zh-CN" altLang="en-US" sz="2400" b="1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7610243" y="128507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anose="02020603050405020304" pitchFamily="18" charset="0"/>
              </a:rPr>
              <a:t>则</a:t>
            </a:r>
            <a:endParaRPr kumimoji="1" lang="zh-CN" altLang="en-US" sz="2400" b="1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63" name="Group 15"/>
          <p:cNvGrpSpPr/>
          <p:nvPr/>
        </p:nvGrpSpPr>
        <p:grpSpPr bwMode="auto">
          <a:xfrm>
            <a:off x="1133243" y="1345395"/>
            <a:ext cx="3086100" cy="522288"/>
            <a:chOff x="624" y="623"/>
            <a:chExt cx="1944" cy="329"/>
          </a:xfrm>
        </p:grpSpPr>
        <p:grpSp>
          <p:nvGrpSpPr>
            <p:cNvPr id="64" name="Group 16"/>
            <p:cNvGrpSpPr/>
            <p:nvPr/>
          </p:nvGrpSpPr>
          <p:grpSpPr bwMode="auto">
            <a:xfrm>
              <a:off x="624" y="623"/>
              <a:ext cx="1944" cy="329"/>
              <a:chOff x="624" y="623"/>
              <a:chExt cx="1944" cy="329"/>
            </a:xfrm>
          </p:grpSpPr>
          <p:graphicFrame>
            <p:nvGraphicFramePr>
              <p:cNvPr id="66" name="Object 17"/>
              <p:cNvGraphicFramePr>
                <a:graphicFrameLocks noChangeAspect="1"/>
              </p:cNvGraphicFramePr>
              <p:nvPr/>
            </p:nvGraphicFramePr>
            <p:xfrm>
              <a:off x="696" y="656"/>
              <a:ext cx="1872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440" name="Equation" r:id="rId5" imgW="71323200" imgH="11277600" progId="Equation.DSMT4">
                      <p:embed/>
                    </p:oleObj>
                  </mc:Choice>
                  <mc:Fallback>
                    <p:oleObj name="Equation" r:id="rId5" imgW="71323200" imgH="1127760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" y="656"/>
                            <a:ext cx="1872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" name="Line 18"/>
              <p:cNvSpPr>
                <a:spLocks noChangeShapeType="1"/>
              </p:cNvSpPr>
              <p:nvPr/>
            </p:nvSpPr>
            <p:spPr bwMode="auto">
              <a:xfrm>
                <a:off x="624" y="672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19"/>
              <p:cNvSpPr>
                <a:spLocks noChangeShapeType="1"/>
              </p:cNvSpPr>
              <p:nvPr/>
            </p:nvSpPr>
            <p:spPr bwMode="auto">
              <a:xfrm>
                <a:off x="1224" y="624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872" y="623"/>
                <a:ext cx="1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Line 21"/>
            <p:cNvSpPr>
              <a:spLocks noChangeShapeType="1"/>
            </p:cNvSpPr>
            <p:nvPr/>
          </p:nvSpPr>
          <p:spPr bwMode="auto">
            <a:xfrm>
              <a:off x="2416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22"/>
          <p:cNvGrpSpPr/>
          <p:nvPr/>
        </p:nvGrpSpPr>
        <p:grpSpPr bwMode="auto">
          <a:xfrm>
            <a:off x="4473343" y="1345395"/>
            <a:ext cx="3048000" cy="522288"/>
            <a:chOff x="2688" y="623"/>
            <a:chExt cx="1920" cy="329"/>
          </a:xfrm>
        </p:grpSpPr>
        <p:graphicFrame>
          <p:nvGraphicFramePr>
            <p:cNvPr id="71" name="Object 23"/>
            <p:cNvGraphicFramePr>
              <a:graphicFrameLocks noChangeAspect="1"/>
            </p:cNvGraphicFramePr>
            <p:nvPr/>
          </p:nvGraphicFramePr>
          <p:xfrm>
            <a:off x="2756" y="656"/>
            <a:ext cx="18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1" name="Equation" r:id="rId7" imgW="70104000" imgH="11277600" progId="Equation.DSMT4">
                    <p:embed/>
                  </p:oleObj>
                </mc:Choice>
                <mc:Fallback>
                  <p:oleObj name="Equation" r:id="rId7" imgW="70104000" imgH="112776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6" y="656"/>
                          <a:ext cx="18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Line 24"/>
            <p:cNvSpPr>
              <a:spLocks noChangeShapeType="1"/>
            </p:cNvSpPr>
            <p:nvPr/>
          </p:nvSpPr>
          <p:spPr bwMode="auto">
            <a:xfrm>
              <a:off x="3264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" name="Line 25"/>
            <p:cNvSpPr>
              <a:spLocks noChangeShapeType="1"/>
            </p:cNvSpPr>
            <p:nvPr/>
          </p:nvSpPr>
          <p:spPr bwMode="auto">
            <a:xfrm>
              <a:off x="2688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9" name="Line 26"/>
            <p:cNvSpPr>
              <a:spLocks noChangeShapeType="1"/>
            </p:cNvSpPr>
            <p:nvPr/>
          </p:nvSpPr>
          <p:spPr bwMode="auto">
            <a:xfrm>
              <a:off x="3888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0" name="Line 27"/>
            <p:cNvSpPr>
              <a:spLocks noChangeShapeType="1"/>
            </p:cNvSpPr>
            <p:nvPr/>
          </p:nvSpPr>
          <p:spPr bwMode="auto">
            <a:xfrm>
              <a:off x="4463" y="62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Group 28"/>
          <p:cNvGrpSpPr/>
          <p:nvPr/>
        </p:nvGrpSpPr>
        <p:grpSpPr bwMode="auto">
          <a:xfrm>
            <a:off x="460143" y="2002620"/>
            <a:ext cx="965200" cy="438150"/>
            <a:chOff x="616" y="1124"/>
            <a:chExt cx="608" cy="276"/>
          </a:xfrm>
        </p:grpSpPr>
        <p:graphicFrame>
          <p:nvGraphicFramePr>
            <p:cNvPr id="112" name="Object 29"/>
            <p:cNvGraphicFramePr>
              <a:graphicFrameLocks noChangeAspect="1"/>
            </p:cNvGraphicFramePr>
            <p:nvPr/>
          </p:nvGraphicFramePr>
          <p:xfrm>
            <a:off x="616" y="1152"/>
            <a:ext cx="6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2" name="Equation" r:id="rId9" imgW="23164800" imgH="9448800" progId="Equation.DSMT4">
                    <p:embed/>
                  </p:oleObj>
                </mc:Choice>
                <mc:Fallback>
                  <p:oleObj name="Equation" r:id="rId9" imgW="23164800" imgH="94488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" y="1152"/>
                          <a:ext cx="6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" name="Line 30"/>
            <p:cNvSpPr>
              <a:spLocks noChangeShapeType="1"/>
            </p:cNvSpPr>
            <p:nvPr/>
          </p:nvSpPr>
          <p:spPr bwMode="auto">
            <a:xfrm>
              <a:off x="624" y="117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Line 31"/>
            <p:cNvSpPr>
              <a:spLocks noChangeShapeType="1"/>
            </p:cNvSpPr>
            <p:nvPr/>
          </p:nvSpPr>
          <p:spPr bwMode="auto">
            <a:xfrm>
              <a:off x="911" y="112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Line 32"/>
          <p:cNvSpPr>
            <a:spLocks noChangeShapeType="1"/>
          </p:cNvSpPr>
          <p:nvPr/>
        </p:nvSpPr>
        <p:spPr bwMode="auto">
          <a:xfrm>
            <a:off x="1438043" y="2737633"/>
            <a:ext cx="1447800" cy="5334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Line 33"/>
          <p:cNvSpPr>
            <a:spLocks noChangeShapeType="1"/>
          </p:cNvSpPr>
          <p:nvPr/>
        </p:nvSpPr>
        <p:spPr bwMode="auto">
          <a:xfrm>
            <a:off x="4071706" y="3575833"/>
            <a:ext cx="1447800" cy="5334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Line 34"/>
          <p:cNvSpPr>
            <a:spLocks noChangeShapeType="1"/>
          </p:cNvSpPr>
          <p:nvPr/>
        </p:nvSpPr>
        <p:spPr bwMode="auto">
          <a:xfrm>
            <a:off x="6314843" y="4256870"/>
            <a:ext cx="1447800" cy="5334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Line 35"/>
          <p:cNvSpPr>
            <a:spLocks noChangeShapeType="1"/>
          </p:cNvSpPr>
          <p:nvPr/>
        </p:nvSpPr>
        <p:spPr bwMode="auto">
          <a:xfrm>
            <a:off x="1514243" y="2504270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Line 36"/>
          <p:cNvSpPr>
            <a:spLocks noChangeShapeType="1"/>
          </p:cNvSpPr>
          <p:nvPr/>
        </p:nvSpPr>
        <p:spPr bwMode="auto">
          <a:xfrm>
            <a:off x="1514243" y="2504270"/>
            <a:ext cx="762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Line 37"/>
          <p:cNvSpPr>
            <a:spLocks noChangeShapeType="1"/>
          </p:cNvSpPr>
          <p:nvPr/>
        </p:nvSpPr>
        <p:spPr bwMode="auto">
          <a:xfrm>
            <a:off x="2504843" y="2504270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Line 38"/>
          <p:cNvSpPr>
            <a:spLocks noChangeShapeType="1"/>
          </p:cNvSpPr>
          <p:nvPr/>
        </p:nvSpPr>
        <p:spPr bwMode="auto">
          <a:xfrm>
            <a:off x="2504843" y="2504270"/>
            <a:ext cx="762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Line 39"/>
          <p:cNvSpPr>
            <a:spLocks noChangeShapeType="1"/>
          </p:cNvSpPr>
          <p:nvPr/>
        </p:nvSpPr>
        <p:spPr bwMode="auto">
          <a:xfrm>
            <a:off x="3495443" y="2504270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Line 40"/>
          <p:cNvSpPr>
            <a:spLocks noChangeShapeType="1"/>
          </p:cNvSpPr>
          <p:nvPr/>
        </p:nvSpPr>
        <p:spPr bwMode="auto">
          <a:xfrm>
            <a:off x="3495443" y="2504270"/>
            <a:ext cx="762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5" name="Group 41"/>
          <p:cNvGrpSpPr/>
          <p:nvPr/>
        </p:nvGrpSpPr>
        <p:grpSpPr bwMode="auto">
          <a:xfrm>
            <a:off x="1260243" y="2766208"/>
            <a:ext cx="1790700" cy="461962"/>
            <a:chOff x="928" y="1605"/>
            <a:chExt cx="1128" cy="291"/>
          </a:xfrm>
        </p:grpSpPr>
        <p:graphicFrame>
          <p:nvGraphicFramePr>
            <p:cNvPr id="126" name="Object 42"/>
            <p:cNvGraphicFramePr>
              <a:graphicFrameLocks noChangeAspect="1"/>
            </p:cNvGraphicFramePr>
            <p:nvPr/>
          </p:nvGraphicFramePr>
          <p:xfrm>
            <a:off x="928" y="1624"/>
            <a:ext cx="11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3" name="Equation" r:id="rId11" imgW="42976800" imgH="10363200" progId="Equation.DSMT4">
                    <p:embed/>
                  </p:oleObj>
                </mc:Choice>
                <mc:Fallback>
                  <p:oleObj name="Equation" r:id="rId11" imgW="42976800" imgH="103632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" y="1624"/>
                          <a:ext cx="112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Line 43"/>
            <p:cNvSpPr>
              <a:spLocks noChangeShapeType="1"/>
            </p:cNvSpPr>
            <p:nvPr/>
          </p:nvSpPr>
          <p:spPr bwMode="auto">
            <a:xfrm>
              <a:off x="1591" y="1605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Line 44"/>
            <p:cNvSpPr>
              <a:spLocks noChangeShapeType="1"/>
            </p:cNvSpPr>
            <p:nvPr/>
          </p:nvSpPr>
          <p:spPr bwMode="auto">
            <a:xfrm>
              <a:off x="1872" y="1605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Group 45"/>
          <p:cNvGrpSpPr/>
          <p:nvPr/>
        </p:nvGrpSpPr>
        <p:grpSpPr bwMode="auto">
          <a:xfrm>
            <a:off x="3260493" y="2766208"/>
            <a:ext cx="1816100" cy="482600"/>
            <a:chOff x="2180" y="1605"/>
            <a:chExt cx="1144" cy="304"/>
          </a:xfrm>
        </p:grpSpPr>
        <p:graphicFrame>
          <p:nvGraphicFramePr>
            <p:cNvPr id="130" name="Object 46"/>
            <p:cNvGraphicFramePr>
              <a:graphicFrameLocks noChangeAspect="1"/>
            </p:cNvGraphicFramePr>
            <p:nvPr/>
          </p:nvGraphicFramePr>
          <p:xfrm>
            <a:off x="2180" y="1613"/>
            <a:ext cx="114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4" name="Equation" r:id="rId13" imgW="43586400" imgH="11277600" progId="Equation.DSMT4">
                    <p:embed/>
                  </p:oleObj>
                </mc:Choice>
                <mc:Fallback>
                  <p:oleObj name="Equation" r:id="rId13" imgW="43586400" imgH="112776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0" y="1613"/>
                          <a:ext cx="114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" name="Line 47"/>
            <p:cNvSpPr>
              <a:spLocks noChangeShapeType="1"/>
            </p:cNvSpPr>
            <p:nvPr/>
          </p:nvSpPr>
          <p:spPr bwMode="auto">
            <a:xfrm>
              <a:off x="2832" y="160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Line 48"/>
            <p:cNvSpPr>
              <a:spLocks noChangeShapeType="1"/>
            </p:cNvSpPr>
            <p:nvPr/>
          </p:nvSpPr>
          <p:spPr bwMode="auto">
            <a:xfrm>
              <a:off x="3120" y="160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Group 49"/>
          <p:cNvGrpSpPr/>
          <p:nvPr/>
        </p:nvGrpSpPr>
        <p:grpSpPr bwMode="auto">
          <a:xfrm>
            <a:off x="5330593" y="2766208"/>
            <a:ext cx="1803400" cy="438150"/>
            <a:chOff x="3460" y="1605"/>
            <a:chExt cx="1136" cy="276"/>
          </a:xfrm>
        </p:grpSpPr>
        <p:graphicFrame>
          <p:nvGraphicFramePr>
            <p:cNvPr id="134" name="Object 50"/>
            <p:cNvGraphicFramePr>
              <a:graphicFrameLocks noChangeAspect="1"/>
            </p:cNvGraphicFramePr>
            <p:nvPr/>
          </p:nvGraphicFramePr>
          <p:xfrm>
            <a:off x="3460" y="1609"/>
            <a:ext cx="11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5" name="Equation" r:id="rId15" imgW="43281600" imgH="10363200" progId="Equation.DSMT4">
                    <p:embed/>
                  </p:oleObj>
                </mc:Choice>
                <mc:Fallback>
                  <p:oleObj name="Equation" r:id="rId15" imgW="43281600" imgH="103632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0" y="1609"/>
                          <a:ext cx="11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" name="Line 51"/>
            <p:cNvSpPr>
              <a:spLocks noChangeShapeType="1"/>
            </p:cNvSpPr>
            <p:nvPr/>
          </p:nvSpPr>
          <p:spPr bwMode="auto">
            <a:xfrm>
              <a:off x="4089" y="160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Line 52"/>
            <p:cNvSpPr>
              <a:spLocks noChangeShapeType="1"/>
            </p:cNvSpPr>
            <p:nvPr/>
          </p:nvSpPr>
          <p:spPr bwMode="auto">
            <a:xfrm>
              <a:off x="4368" y="1605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Group 53"/>
          <p:cNvGrpSpPr/>
          <p:nvPr/>
        </p:nvGrpSpPr>
        <p:grpSpPr bwMode="auto">
          <a:xfrm>
            <a:off x="1793643" y="3494870"/>
            <a:ext cx="1816100" cy="501650"/>
            <a:chOff x="1280" y="2064"/>
            <a:chExt cx="1144" cy="316"/>
          </a:xfrm>
        </p:grpSpPr>
        <p:graphicFrame>
          <p:nvGraphicFramePr>
            <p:cNvPr id="138" name="Object 54"/>
            <p:cNvGraphicFramePr>
              <a:graphicFrameLocks noChangeAspect="1"/>
            </p:cNvGraphicFramePr>
            <p:nvPr/>
          </p:nvGraphicFramePr>
          <p:xfrm>
            <a:off x="1280" y="2084"/>
            <a:ext cx="114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6" name="Equation" r:id="rId17" imgW="43586400" imgH="11277600" progId="Equation.DSMT4">
                    <p:embed/>
                  </p:oleObj>
                </mc:Choice>
                <mc:Fallback>
                  <p:oleObj name="Equation" r:id="rId17" imgW="43586400" imgH="112776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2084"/>
                          <a:ext cx="1144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Line 55"/>
            <p:cNvSpPr>
              <a:spLocks noChangeShapeType="1"/>
            </p:cNvSpPr>
            <p:nvPr/>
          </p:nvSpPr>
          <p:spPr bwMode="auto">
            <a:xfrm>
              <a:off x="1968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Line 56"/>
            <p:cNvSpPr>
              <a:spLocks noChangeShapeType="1"/>
            </p:cNvSpPr>
            <p:nvPr/>
          </p:nvSpPr>
          <p:spPr bwMode="auto">
            <a:xfrm>
              <a:off x="2256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1" name="Group 57"/>
          <p:cNvGrpSpPr/>
          <p:nvPr/>
        </p:nvGrpSpPr>
        <p:grpSpPr bwMode="auto">
          <a:xfrm>
            <a:off x="5990993" y="3494870"/>
            <a:ext cx="1905000" cy="484188"/>
            <a:chOff x="3924" y="2064"/>
            <a:chExt cx="1200" cy="305"/>
          </a:xfrm>
        </p:grpSpPr>
        <p:graphicFrame>
          <p:nvGraphicFramePr>
            <p:cNvPr id="142" name="Object 58"/>
            <p:cNvGraphicFramePr>
              <a:graphicFrameLocks noChangeAspect="1"/>
            </p:cNvGraphicFramePr>
            <p:nvPr/>
          </p:nvGraphicFramePr>
          <p:xfrm>
            <a:off x="3924" y="2073"/>
            <a:ext cx="120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7" name="Equation" r:id="rId19" imgW="45720000" imgH="11277600" progId="Equation.DSMT4">
                    <p:embed/>
                  </p:oleObj>
                </mc:Choice>
                <mc:Fallback>
                  <p:oleObj name="Equation" r:id="rId19" imgW="45720000" imgH="112776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" y="2073"/>
                          <a:ext cx="120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Line 59"/>
            <p:cNvSpPr>
              <a:spLocks noChangeShapeType="1"/>
            </p:cNvSpPr>
            <p:nvPr/>
          </p:nvSpPr>
          <p:spPr bwMode="auto">
            <a:xfrm>
              <a:off x="4631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Line 60"/>
            <p:cNvSpPr>
              <a:spLocks noChangeShapeType="1"/>
            </p:cNvSpPr>
            <p:nvPr/>
          </p:nvSpPr>
          <p:spPr bwMode="auto">
            <a:xfrm>
              <a:off x="4896" y="206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5" name="Group 61"/>
          <p:cNvGrpSpPr/>
          <p:nvPr/>
        </p:nvGrpSpPr>
        <p:grpSpPr bwMode="auto">
          <a:xfrm>
            <a:off x="1825393" y="4256870"/>
            <a:ext cx="1803400" cy="465138"/>
            <a:chOff x="1290" y="2544"/>
            <a:chExt cx="1136" cy="293"/>
          </a:xfrm>
        </p:grpSpPr>
        <p:graphicFrame>
          <p:nvGraphicFramePr>
            <p:cNvPr id="146" name="Object 62"/>
            <p:cNvGraphicFramePr>
              <a:graphicFrameLocks noChangeAspect="1"/>
            </p:cNvGraphicFramePr>
            <p:nvPr/>
          </p:nvGraphicFramePr>
          <p:xfrm>
            <a:off x="1290" y="2565"/>
            <a:ext cx="11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8" name="Equation" r:id="rId21" imgW="43281600" imgH="10363200" progId="Equation.DSMT4">
                    <p:embed/>
                  </p:oleObj>
                </mc:Choice>
                <mc:Fallback>
                  <p:oleObj name="Equation" r:id="rId21" imgW="43281600" imgH="10363200" progId="Equation.DSMT4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0" y="2565"/>
                          <a:ext cx="113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" name="Line 63"/>
            <p:cNvSpPr>
              <a:spLocks noChangeShapeType="1"/>
            </p:cNvSpPr>
            <p:nvPr/>
          </p:nvSpPr>
          <p:spPr bwMode="auto">
            <a:xfrm>
              <a:off x="1968" y="25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Line 64"/>
            <p:cNvSpPr>
              <a:spLocks noChangeShapeType="1"/>
            </p:cNvSpPr>
            <p:nvPr/>
          </p:nvSpPr>
          <p:spPr bwMode="auto">
            <a:xfrm>
              <a:off x="2256" y="25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9" name="Group 65"/>
          <p:cNvGrpSpPr/>
          <p:nvPr/>
        </p:nvGrpSpPr>
        <p:grpSpPr bwMode="auto">
          <a:xfrm>
            <a:off x="3876443" y="4256870"/>
            <a:ext cx="1905000" cy="484188"/>
            <a:chOff x="2592" y="2544"/>
            <a:chExt cx="1200" cy="305"/>
          </a:xfrm>
        </p:grpSpPr>
        <p:graphicFrame>
          <p:nvGraphicFramePr>
            <p:cNvPr id="150" name="Object 66"/>
            <p:cNvGraphicFramePr>
              <a:graphicFrameLocks noChangeAspect="1"/>
            </p:cNvGraphicFramePr>
            <p:nvPr/>
          </p:nvGraphicFramePr>
          <p:xfrm>
            <a:off x="2592" y="2553"/>
            <a:ext cx="120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49" name="Equation" r:id="rId23" imgW="45720000" imgH="11277600" progId="Equation.DSMT4">
                    <p:embed/>
                  </p:oleObj>
                </mc:Choice>
                <mc:Fallback>
                  <p:oleObj name="Equation" r:id="rId23" imgW="45720000" imgH="11277600" progId="Equation.DSMT4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553"/>
                          <a:ext cx="120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" name="Line 67"/>
            <p:cNvSpPr>
              <a:spLocks noChangeShapeType="1"/>
            </p:cNvSpPr>
            <p:nvPr/>
          </p:nvSpPr>
          <p:spPr bwMode="auto">
            <a:xfrm>
              <a:off x="3264" y="25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Line 68"/>
            <p:cNvSpPr>
              <a:spLocks noChangeShapeType="1"/>
            </p:cNvSpPr>
            <p:nvPr/>
          </p:nvSpPr>
          <p:spPr bwMode="auto">
            <a:xfrm>
              <a:off x="3600" y="254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" name="Group 69"/>
          <p:cNvGrpSpPr/>
          <p:nvPr/>
        </p:nvGrpSpPr>
        <p:grpSpPr bwMode="auto">
          <a:xfrm>
            <a:off x="1323743" y="5018870"/>
            <a:ext cx="2392363" cy="501650"/>
            <a:chOff x="1133" y="3120"/>
            <a:chExt cx="1507" cy="316"/>
          </a:xfrm>
        </p:grpSpPr>
        <p:graphicFrame>
          <p:nvGraphicFramePr>
            <p:cNvPr id="154" name="Object 70"/>
            <p:cNvGraphicFramePr>
              <a:graphicFrameLocks noChangeAspect="1"/>
            </p:cNvGraphicFramePr>
            <p:nvPr/>
          </p:nvGraphicFramePr>
          <p:xfrm>
            <a:off x="1133" y="3140"/>
            <a:ext cx="141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0" name="Equation" r:id="rId25" imgW="53949600" imgH="11277600" progId="Equation.DSMT4">
                    <p:embed/>
                  </p:oleObj>
                </mc:Choice>
                <mc:Fallback>
                  <p:oleObj name="Equation" r:id="rId25" imgW="53949600" imgH="11277600" progId="Equation.DSMT4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" y="3140"/>
                          <a:ext cx="141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5" name="Line 71"/>
            <p:cNvSpPr>
              <a:spLocks noChangeShapeType="1"/>
            </p:cNvSpPr>
            <p:nvPr/>
          </p:nvSpPr>
          <p:spPr bwMode="auto">
            <a:xfrm>
              <a:off x="2496" y="31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6" name="Group 72"/>
          <p:cNvGrpSpPr/>
          <p:nvPr/>
        </p:nvGrpSpPr>
        <p:grpSpPr bwMode="auto">
          <a:xfrm>
            <a:off x="3857393" y="4999820"/>
            <a:ext cx="2400300" cy="476250"/>
            <a:chOff x="2808" y="3120"/>
            <a:chExt cx="1512" cy="300"/>
          </a:xfrm>
        </p:grpSpPr>
        <p:graphicFrame>
          <p:nvGraphicFramePr>
            <p:cNvPr id="157" name="Object 73"/>
            <p:cNvGraphicFramePr>
              <a:graphicFrameLocks noChangeAspect="1"/>
            </p:cNvGraphicFramePr>
            <p:nvPr/>
          </p:nvGraphicFramePr>
          <p:xfrm>
            <a:off x="2808" y="3148"/>
            <a:ext cx="14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1" name="Equation" r:id="rId27" imgW="53949600" imgH="10363200" progId="Equation.DSMT4">
                    <p:embed/>
                  </p:oleObj>
                </mc:Choice>
                <mc:Fallback>
                  <p:oleObj name="Equation" r:id="rId27" imgW="53949600" imgH="103632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8" y="3148"/>
                          <a:ext cx="14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8" name="Line 74"/>
            <p:cNvSpPr>
              <a:spLocks noChangeShapeType="1"/>
            </p:cNvSpPr>
            <p:nvPr/>
          </p:nvSpPr>
          <p:spPr bwMode="auto">
            <a:xfrm>
              <a:off x="4176" y="31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Group 75"/>
          <p:cNvGrpSpPr/>
          <p:nvPr/>
        </p:nvGrpSpPr>
        <p:grpSpPr bwMode="auto">
          <a:xfrm>
            <a:off x="1831743" y="5761820"/>
            <a:ext cx="2425700" cy="501650"/>
            <a:chOff x="2840" y="3552"/>
            <a:chExt cx="1528" cy="316"/>
          </a:xfrm>
        </p:grpSpPr>
        <p:graphicFrame>
          <p:nvGraphicFramePr>
            <p:cNvPr id="160" name="Object 76"/>
            <p:cNvGraphicFramePr>
              <a:graphicFrameLocks noChangeAspect="1"/>
            </p:cNvGraphicFramePr>
            <p:nvPr/>
          </p:nvGraphicFramePr>
          <p:xfrm>
            <a:off x="2840" y="3572"/>
            <a:ext cx="14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2" name="Equation" r:id="rId29" imgW="54864000" imgH="11277600" progId="Equation.DSMT4">
                    <p:embed/>
                  </p:oleObj>
                </mc:Choice>
                <mc:Fallback>
                  <p:oleObj name="Equation" r:id="rId29" imgW="54864000" imgH="112776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0" y="3572"/>
                          <a:ext cx="14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" name="Line 77"/>
            <p:cNvSpPr>
              <a:spLocks noChangeShapeType="1"/>
            </p:cNvSpPr>
            <p:nvPr/>
          </p:nvSpPr>
          <p:spPr bwMode="auto">
            <a:xfrm>
              <a:off x="4224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2" name="Group 78"/>
          <p:cNvGrpSpPr/>
          <p:nvPr/>
        </p:nvGrpSpPr>
        <p:grpSpPr bwMode="auto">
          <a:xfrm>
            <a:off x="3825643" y="3494870"/>
            <a:ext cx="1905000" cy="501650"/>
            <a:chOff x="2560" y="2064"/>
            <a:chExt cx="1200" cy="316"/>
          </a:xfrm>
        </p:grpSpPr>
        <p:sp>
          <p:nvSpPr>
            <p:cNvPr id="163" name="Line 79"/>
            <p:cNvSpPr>
              <a:spLocks noChangeShapeType="1"/>
            </p:cNvSpPr>
            <p:nvPr/>
          </p:nvSpPr>
          <p:spPr bwMode="auto">
            <a:xfrm>
              <a:off x="3264" y="2064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4" name="Group 80"/>
            <p:cNvGrpSpPr/>
            <p:nvPr/>
          </p:nvGrpSpPr>
          <p:grpSpPr bwMode="auto">
            <a:xfrm>
              <a:off x="2560" y="2064"/>
              <a:ext cx="1200" cy="316"/>
              <a:chOff x="2560" y="2064"/>
              <a:chExt cx="1200" cy="316"/>
            </a:xfrm>
          </p:grpSpPr>
          <p:graphicFrame>
            <p:nvGraphicFramePr>
              <p:cNvPr id="165" name="Object 81"/>
              <p:cNvGraphicFramePr>
                <a:graphicFrameLocks noChangeAspect="1"/>
              </p:cNvGraphicFramePr>
              <p:nvPr/>
            </p:nvGraphicFramePr>
            <p:xfrm>
              <a:off x="2560" y="2084"/>
              <a:ext cx="1200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453" name="Equation" r:id="rId31" imgW="45720000" imgH="11277600" progId="Equation.DSMT4">
                      <p:embed/>
                    </p:oleObj>
                  </mc:Choice>
                  <mc:Fallback>
                    <p:oleObj name="Equation" r:id="rId31" imgW="45720000" imgH="112776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60" y="2084"/>
                            <a:ext cx="1200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6" name="Line 82"/>
              <p:cNvSpPr>
                <a:spLocks noChangeShapeType="1"/>
              </p:cNvSpPr>
              <p:nvPr/>
            </p:nvSpPr>
            <p:spPr bwMode="auto">
              <a:xfrm>
                <a:off x="3552" y="2064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7" name="Group 83"/>
          <p:cNvGrpSpPr/>
          <p:nvPr/>
        </p:nvGrpSpPr>
        <p:grpSpPr bwMode="auto">
          <a:xfrm>
            <a:off x="6029093" y="4256870"/>
            <a:ext cx="1879600" cy="447675"/>
            <a:chOff x="3948" y="2544"/>
            <a:chExt cx="1184" cy="282"/>
          </a:xfrm>
        </p:grpSpPr>
        <p:graphicFrame>
          <p:nvGraphicFramePr>
            <p:cNvPr id="171" name="Object 84"/>
            <p:cNvGraphicFramePr>
              <a:graphicFrameLocks noChangeAspect="1"/>
            </p:cNvGraphicFramePr>
            <p:nvPr/>
          </p:nvGraphicFramePr>
          <p:xfrm>
            <a:off x="3948" y="2554"/>
            <a:ext cx="11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4" name="Equation" r:id="rId33" imgW="45110400" imgH="10363200" progId="Equation.DSMT4">
                    <p:embed/>
                  </p:oleObj>
                </mc:Choice>
                <mc:Fallback>
                  <p:oleObj name="Equation" r:id="rId33" imgW="45110400" imgH="10363200" progId="Equation.DSMT4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8" y="2554"/>
                          <a:ext cx="118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" name="Line 85"/>
            <p:cNvSpPr>
              <a:spLocks noChangeShapeType="1"/>
            </p:cNvSpPr>
            <p:nvPr/>
          </p:nvSpPr>
          <p:spPr bwMode="auto">
            <a:xfrm>
              <a:off x="4608" y="2544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Line 86"/>
            <p:cNvSpPr>
              <a:spLocks noChangeShapeType="1"/>
            </p:cNvSpPr>
            <p:nvPr/>
          </p:nvSpPr>
          <p:spPr bwMode="auto">
            <a:xfrm>
              <a:off x="4944" y="2544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4" name="Group 87"/>
          <p:cNvGrpSpPr/>
          <p:nvPr/>
        </p:nvGrpSpPr>
        <p:grpSpPr bwMode="auto">
          <a:xfrm>
            <a:off x="7229243" y="4999820"/>
            <a:ext cx="1219200" cy="1327150"/>
            <a:chOff x="4752" y="3072"/>
            <a:chExt cx="768" cy="836"/>
          </a:xfrm>
        </p:grpSpPr>
        <p:grpSp>
          <p:nvGrpSpPr>
            <p:cNvPr id="175" name="Group 88"/>
            <p:cNvGrpSpPr/>
            <p:nvPr/>
          </p:nvGrpSpPr>
          <p:grpSpPr bwMode="auto">
            <a:xfrm>
              <a:off x="4752" y="3072"/>
              <a:ext cx="720" cy="672"/>
              <a:chOff x="4464" y="3024"/>
              <a:chExt cx="720" cy="672"/>
            </a:xfrm>
          </p:grpSpPr>
          <p:sp>
            <p:nvSpPr>
              <p:cNvPr id="183" name="Line 89"/>
              <p:cNvSpPr>
                <a:spLocks noChangeShapeType="1"/>
              </p:cNvSpPr>
              <p:nvPr/>
            </p:nvSpPr>
            <p:spPr bwMode="auto">
              <a:xfrm flipH="1">
                <a:off x="4464" y="3408"/>
                <a:ext cx="288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Line 90"/>
              <p:cNvSpPr>
                <a:spLocks noChangeShapeType="1"/>
              </p:cNvSpPr>
              <p:nvPr/>
            </p:nvSpPr>
            <p:spPr bwMode="auto">
              <a:xfrm>
                <a:off x="4752" y="3408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Line 91"/>
              <p:cNvSpPr>
                <a:spLocks noChangeShapeType="1"/>
              </p:cNvSpPr>
              <p:nvPr/>
            </p:nvSpPr>
            <p:spPr bwMode="auto">
              <a:xfrm flipV="1">
                <a:off x="4752" y="3024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76" name="Object 92"/>
            <p:cNvGraphicFramePr>
              <a:graphicFrameLocks noChangeAspect="1"/>
            </p:cNvGraphicFramePr>
            <p:nvPr/>
          </p:nvGraphicFramePr>
          <p:xfrm>
            <a:off x="4927" y="3676"/>
            <a:ext cx="9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5" name="Equation" r:id="rId35" imgW="3657600" imgH="8839200" progId="Equation.DSMT4">
                    <p:embed/>
                  </p:oleObj>
                </mc:Choice>
                <mc:Fallback>
                  <p:oleObj name="Equation" r:id="rId35" imgW="3657600" imgH="8839200" progId="Equation.DSMT4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7" y="3676"/>
                          <a:ext cx="9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" name="Object 93"/>
            <p:cNvGraphicFramePr>
              <a:graphicFrameLocks noChangeAspect="1"/>
            </p:cNvGraphicFramePr>
            <p:nvPr/>
          </p:nvGraphicFramePr>
          <p:xfrm>
            <a:off x="5328" y="3604"/>
            <a:ext cx="14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56" name="Equation" r:id="rId37" imgW="5486400" imgH="8839200" progId="Equation.DSMT4">
                    <p:embed/>
                  </p:oleObj>
                </mc:Choice>
                <mc:Fallback>
                  <p:oleObj name="Equation" r:id="rId37" imgW="5486400" imgH="8839200" progId="Equation.DSMT4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8" y="3604"/>
                          <a:ext cx="14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8" name="Line 94"/>
            <p:cNvSpPr>
              <a:spLocks noChangeShapeType="1"/>
            </p:cNvSpPr>
            <p:nvPr/>
          </p:nvSpPr>
          <p:spPr bwMode="auto">
            <a:xfrm>
              <a:off x="4896" y="36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Line 95"/>
            <p:cNvSpPr>
              <a:spLocks noChangeShapeType="1"/>
            </p:cNvSpPr>
            <p:nvPr/>
          </p:nvSpPr>
          <p:spPr bwMode="auto">
            <a:xfrm>
              <a:off x="5376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0" name="Group 96"/>
            <p:cNvGrpSpPr/>
            <p:nvPr/>
          </p:nvGrpSpPr>
          <p:grpSpPr bwMode="auto">
            <a:xfrm>
              <a:off x="4848" y="3072"/>
              <a:ext cx="161" cy="252"/>
              <a:chOff x="4848" y="3072"/>
              <a:chExt cx="161" cy="252"/>
            </a:xfrm>
          </p:grpSpPr>
          <p:graphicFrame>
            <p:nvGraphicFramePr>
              <p:cNvPr id="181" name="Object 97"/>
              <p:cNvGraphicFramePr>
                <a:graphicFrameLocks noChangeAspect="1"/>
              </p:cNvGraphicFramePr>
              <p:nvPr/>
            </p:nvGraphicFramePr>
            <p:xfrm>
              <a:off x="4857" y="3076"/>
              <a:ext cx="152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457" name="Equation" r:id="rId39" imgW="5791200" imgH="9448800" progId="Equation.DSMT4">
                      <p:embed/>
                    </p:oleObj>
                  </mc:Choice>
                  <mc:Fallback>
                    <p:oleObj name="Equation" r:id="rId39" imgW="5791200" imgH="9448800" progId="Equation.DSMT4">
                      <p:embed/>
                      <p:pic>
                        <p:nvPicPr>
                          <p:cNvPr id="0" name="Object 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57" y="3076"/>
                            <a:ext cx="152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2" name="Line 98"/>
              <p:cNvSpPr>
                <a:spLocks noChangeShapeType="1"/>
              </p:cNvSpPr>
              <p:nvPr/>
            </p:nvSpPr>
            <p:spPr bwMode="auto">
              <a:xfrm>
                <a:off x="4848" y="3072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6" name="矩形 185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1" grpId="0" autoUpdateAnimBg="0"/>
      <p:bldP spid="62" grpId="0" autoUpdateAnimBg="0" build="p"/>
      <p:bldP spid="115" grpId="0" animBg="1"/>
      <p:bldP spid="116" grpId="0" animBg="1"/>
      <p:bldP spid="117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18" name="Group 3"/>
          <p:cNvGrpSpPr/>
          <p:nvPr/>
        </p:nvGrpSpPr>
        <p:grpSpPr bwMode="auto">
          <a:xfrm>
            <a:off x="1929292" y="2762273"/>
            <a:ext cx="2400300" cy="1576387"/>
            <a:chOff x="544" y="1152"/>
            <a:chExt cx="1512" cy="993"/>
          </a:xfrm>
        </p:grpSpPr>
        <p:graphicFrame>
          <p:nvGraphicFramePr>
            <p:cNvPr id="168" name="Object 4"/>
            <p:cNvGraphicFramePr>
              <a:graphicFrameLocks noChangeAspect="1"/>
            </p:cNvGraphicFramePr>
            <p:nvPr/>
          </p:nvGraphicFramePr>
          <p:xfrm>
            <a:off x="544" y="1169"/>
            <a:ext cx="1512" cy="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86" name="Equation" r:id="rId1" imgW="57607200" imgH="37185600" progId="Equation.DSMT4">
                    <p:embed/>
                  </p:oleObj>
                </mc:Choice>
                <mc:Fallback>
                  <p:oleObj name="Equation" r:id="rId1" imgW="57607200" imgH="37185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" y="1169"/>
                          <a:ext cx="1512" cy="976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9" name="Line 5"/>
            <p:cNvSpPr>
              <a:spLocks noChangeShapeType="1"/>
            </p:cNvSpPr>
            <p:nvPr/>
          </p:nvSpPr>
          <p:spPr bwMode="auto">
            <a:xfrm>
              <a:off x="864" y="11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Line 6"/>
            <p:cNvSpPr>
              <a:spLocks noChangeShapeType="1"/>
            </p:cNvSpPr>
            <p:nvPr/>
          </p:nvSpPr>
          <p:spPr bwMode="auto">
            <a:xfrm>
              <a:off x="1802" y="11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Line 7"/>
            <p:cNvSpPr>
              <a:spLocks noChangeShapeType="1"/>
            </p:cNvSpPr>
            <p:nvPr/>
          </p:nvSpPr>
          <p:spPr bwMode="auto">
            <a:xfrm>
              <a:off x="1344" y="11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Group 8"/>
          <p:cNvGrpSpPr/>
          <p:nvPr/>
        </p:nvGrpSpPr>
        <p:grpSpPr bwMode="auto">
          <a:xfrm>
            <a:off x="2399192" y="3308373"/>
            <a:ext cx="1746250" cy="469900"/>
            <a:chOff x="1504" y="1856"/>
            <a:chExt cx="1100" cy="296"/>
          </a:xfrm>
        </p:grpSpPr>
        <p:graphicFrame>
          <p:nvGraphicFramePr>
            <p:cNvPr id="188" name="Object 9"/>
            <p:cNvGraphicFramePr>
              <a:graphicFrameLocks noChangeAspect="1"/>
            </p:cNvGraphicFramePr>
            <p:nvPr/>
          </p:nvGraphicFramePr>
          <p:xfrm>
            <a:off x="1504" y="1860"/>
            <a:ext cx="2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87" name="Equation" r:id="rId3" imgW="7924800" imgH="10363200" progId="Equation.DSMT4">
                    <p:embed/>
                  </p:oleObj>
                </mc:Choice>
                <mc:Fallback>
                  <p:oleObj name="Equation" r:id="rId3" imgW="7924800" imgH="103632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4" y="1860"/>
                          <a:ext cx="20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" name="Object 10"/>
            <p:cNvGraphicFramePr>
              <a:graphicFrameLocks noChangeAspect="1"/>
            </p:cNvGraphicFramePr>
            <p:nvPr/>
          </p:nvGraphicFramePr>
          <p:xfrm>
            <a:off x="1924" y="1856"/>
            <a:ext cx="21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88" name="Equation" r:id="rId5" imgW="8229600" imgH="11277600" progId="Equation.DSMT4">
                    <p:embed/>
                  </p:oleObj>
                </mc:Choice>
                <mc:Fallback>
                  <p:oleObj name="Equation" r:id="rId5" imgW="8229600" imgH="11277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" y="1856"/>
                          <a:ext cx="21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" name="Object 11"/>
            <p:cNvGraphicFramePr>
              <a:graphicFrameLocks noChangeAspect="1"/>
            </p:cNvGraphicFramePr>
            <p:nvPr/>
          </p:nvGraphicFramePr>
          <p:xfrm>
            <a:off x="2404" y="1860"/>
            <a:ext cx="20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89" name="Equation" r:id="rId7" imgW="7620000" imgH="10363200" progId="Equation.DSMT4">
                    <p:embed/>
                  </p:oleObj>
                </mc:Choice>
                <mc:Fallback>
                  <p:oleObj name="Equation" r:id="rId7" imgW="7620000" imgH="103632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" y="1860"/>
                          <a:ext cx="20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1" name="Group 12"/>
          <p:cNvGrpSpPr/>
          <p:nvPr/>
        </p:nvGrpSpPr>
        <p:grpSpPr bwMode="auto">
          <a:xfrm>
            <a:off x="2410305" y="3911623"/>
            <a:ext cx="1709737" cy="476250"/>
            <a:chOff x="1511" y="2236"/>
            <a:chExt cx="1077" cy="300"/>
          </a:xfrm>
        </p:grpSpPr>
        <p:graphicFrame>
          <p:nvGraphicFramePr>
            <p:cNvPr id="192" name="Object 13"/>
            <p:cNvGraphicFramePr>
              <a:graphicFrameLocks noChangeAspect="1"/>
            </p:cNvGraphicFramePr>
            <p:nvPr/>
          </p:nvGraphicFramePr>
          <p:xfrm>
            <a:off x="1511" y="2236"/>
            <a:ext cx="1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0" name="Equation" r:id="rId9" imgW="7010400" imgH="10363200" progId="Equation.DSMT4">
                    <p:embed/>
                  </p:oleObj>
                </mc:Choice>
                <mc:Fallback>
                  <p:oleObj name="Equation" r:id="rId9" imgW="7010400" imgH="10363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1" y="2236"/>
                          <a:ext cx="18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" name="Object 14"/>
            <p:cNvGraphicFramePr>
              <a:graphicFrameLocks noChangeAspect="1"/>
            </p:cNvGraphicFramePr>
            <p:nvPr/>
          </p:nvGraphicFramePr>
          <p:xfrm>
            <a:off x="1972" y="2240"/>
            <a:ext cx="19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1" name="Equation" r:id="rId11" imgW="7315200" imgH="11277600" progId="Equation.DSMT4">
                    <p:embed/>
                  </p:oleObj>
                </mc:Choice>
                <mc:Fallback>
                  <p:oleObj name="Equation" r:id="rId11" imgW="7315200" imgH="112776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2" y="2240"/>
                          <a:ext cx="19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" name="Object 15"/>
            <p:cNvGraphicFramePr>
              <a:graphicFrameLocks noChangeAspect="1"/>
            </p:cNvGraphicFramePr>
            <p:nvPr/>
          </p:nvGraphicFramePr>
          <p:xfrm>
            <a:off x="2404" y="2236"/>
            <a:ext cx="1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2" name="Equation" r:id="rId13" imgW="7010400" imgH="10363200" progId="Equation.DSMT4">
                    <p:embed/>
                  </p:oleObj>
                </mc:Choice>
                <mc:Fallback>
                  <p:oleObj name="Equation" r:id="rId13" imgW="7010400" imgH="10363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" y="2236"/>
                          <a:ext cx="18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5" name="Rectangle 16"/>
          <p:cNvSpPr>
            <a:spLocks noChangeArrowheads="1"/>
          </p:cNvSpPr>
          <p:nvPr/>
        </p:nvSpPr>
        <p:spPr bwMode="auto">
          <a:xfrm>
            <a:off x="5193192" y="2636860"/>
            <a:ext cx="3429000" cy="14589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6" name="Object 17"/>
          <p:cNvGraphicFramePr>
            <a:graphicFrameLocks noChangeAspect="1"/>
          </p:cNvGraphicFramePr>
          <p:nvPr/>
        </p:nvGraphicFramePr>
        <p:xfrm>
          <a:off x="1921824" y="4660923"/>
          <a:ext cx="1955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3" name="Equation" r:id="rId15" imgW="46939200" imgH="25603200" progId="Equation.DSMT4">
                  <p:embed/>
                </p:oleObj>
              </mc:Choice>
              <mc:Fallback>
                <p:oleObj name="Equation" r:id="rId15" imgW="46939200" imgH="25603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824" y="4660923"/>
                        <a:ext cx="1955800" cy="10668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Object 18"/>
          <p:cNvGraphicFramePr>
            <a:graphicFrameLocks noChangeAspect="1"/>
          </p:cNvGraphicFramePr>
          <p:nvPr/>
        </p:nvGraphicFramePr>
        <p:xfrm>
          <a:off x="3877624" y="4660923"/>
          <a:ext cx="1612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4" name="Equation" r:id="rId17" imgW="38709600" imgH="24384000" progId="Equation.DSMT4">
                  <p:embed/>
                </p:oleObj>
              </mc:Choice>
              <mc:Fallback>
                <p:oleObj name="Equation" r:id="rId17" imgW="38709600" imgH="243840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7624" y="4660923"/>
                        <a:ext cx="1612900" cy="10160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Object 19"/>
          <p:cNvGraphicFramePr>
            <a:graphicFrameLocks noChangeAspect="1"/>
          </p:cNvGraphicFramePr>
          <p:nvPr/>
        </p:nvGraphicFramePr>
        <p:xfrm>
          <a:off x="5469833" y="4660923"/>
          <a:ext cx="152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5" name="Equation" r:id="rId19" imgW="36576000" imgH="25603200" progId="Equation.DSMT4">
                  <p:embed/>
                </p:oleObj>
              </mc:Choice>
              <mc:Fallback>
                <p:oleObj name="Equation" r:id="rId19" imgW="36576000" imgH="25603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9833" y="4660923"/>
                        <a:ext cx="1524000" cy="10668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9" name="Group 20"/>
          <p:cNvGrpSpPr/>
          <p:nvPr/>
        </p:nvGrpSpPr>
        <p:grpSpPr bwMode="auto">
          <a:xfrm>
            <a:off x="1148242" y="1447823"/>
            <a:ext cx="965200" cy="438150"/>
            <a:chOff x="616" y="1124"/>
            <a:chExt cx="608" cy="276"/>
          </a:xfrm>
        </p:grpSpPr>
        <p:graphicFrame>
          <p:nvGraphicFramePr>
            <p:cNvPr id="200" name="Object 21"/>
            <p:cNvGraphicFramePr>
              <a:graphicFrameLocks noChangeAspect="1"/>
            </p:cNvGraphicFramePr>
            <p:nvPr/>
          </p:nvGraphicFramePr>
          <p:xfrm>
            <a:off x="616" y="1152"/>
            <a:ext cx="6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6" name="Equation" r:id="rId21" imgW="23164800" imgH="9448800" progId="Equation.DSMT4">
                    <p:embed/>
                  </p:oleObj>
                </mc:Choice>
                <mc:Fallback>
                  <p:oleObj name="Equation" r:id="rId21" imgW="23164800" imgH="94488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" y="1152"/>
                          <a:ext cx="6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" name="Line 22"/>
            <p:cNvSpPr>
              <a:spLocks noChangeShapeType="1"/>
            </p:cNvSpPr>
            <p:nvPr/>
          </p:nvSpPr>
          <p:spPr bwMode="auto">
            <a:xfrm>
              <a:off x="624" y="117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Line 23"/>
            <p:cNvSpPr>
              <a:spLocks noChangeShapeType="1"/>
            </p:cNvSpPr>
            <p:nvPr/>
          </p:nvSpPr>
          <p:spPr bwMode="auto">
            <a:xfrm>
              <a:off x="911" y="112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" name="Group 24"/>
          <p:cNvGrpSpPr/>
          <p:nvPr/>
        </p:nvGrpSpPr>
        <p:grpSpPr bwMode="auto">
          <a:xfrm>
            <a:off x="2330930" y="1447823"/>
            <a:ext cx="2100262" cy="501650"/>
            <a:chOff x="1461" y="624"/>
            <a:chExt cx="1323" cy="316"/>
          </a:xfrm>
        </p:grpSpPr>
        <p:graphicFrame>
          <p:nvGraphicFramePr>
            <p:cNvPr id="204" name="Object 25"/>
            <p:cNvGraphicFramePr>
              <a:graphicFrameLocks noChangeAspect="1"/>
            </p:cNvGraphicFramePr>
            <p:nvPr/>
          </p:nvGraphicFramePr>
          <p:xfrm>
            <a:off x="1461" y="644"/>
            <a:ext cx="12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7" name="Equation" r:id="rId23" imgW="47244000" imgH="11277600" progId="Equation.DSMT4">
                    <p:embed/>
                  </p:oleObj>
                </mc:Choice>
                <mc:Fallback>
                  <p:oleObj name="Equation" r:id="rId23" imgW="47244000" imgH="11277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1" y="644"/>
                          <a:ext cx="12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" name="Line 26"/>
            <p:cNvSpPr>
              <a:spLocks noChangeShapeType="1"/>
            </p:cNvSpPr>
            <p:nvPr/>
          </p:nvSpPr>
          <p:spPr bwMode="auto">
            <a:xfrm>
              <a:off x="2640" y="62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6" name="Group 27"/>
          <p:cNvGrpSpPr/>
          <p:nvPr/>
        </p:nvGrpSpPr>
        <p:grpSpPr bwMode="auto">
          <a:xfrm>
            <a:off x="4621692" y="1422423"/>
            <a:ext cx="2400300" cy="476250"/>
            <a:chOff x="2808" y="3120"/>
            <a:chExt cx="1512" cy="300"/>
          </a:xfrm>
        </p:grpSpPr>
        <p:graphicFrame>
          <p:nvGraphicFramePr>
            <p:cNvPr id="207" name="Object 28"/>
            <p:cNvGraphicFramePr>
              <a:graphicFrameLocks noChangeAspect="1"/>
            </p:cNvGraphicFramePr>
            <p:nvPr/>
          </p:nvGraphicFramePr>
          <p:xfrm>
            <a:off x="2808" y="3148"/>
            <a:ext cx="14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8" name="Equation" r:id="rId25" imgW="53949600" imgH="10363200" progId="Equation.DSMT4">
                    <p:embed/>
                  </p:oleObj>
                </mc:Choice>
                <mc:Fallback>
                  <p:oleObj name="Equation" r:id="rId25" imgW="53949600" imgH="103632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8" y="3148"/>
                          <a:ext cx="14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8" name="Line 29"/>
            <p:cNvSpPr>
              <a:spLocks noChangeShapeType="1"/>
            </p:cNvSpPr>
            <p:nvPr/>
          </p:nvSpPr>
          <p:spPr bwMode="auto">
            <a:xfrm>
              <a:off x="4176" y="31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" name="Group 30"/>
          <p:cNvGrpSpPr/>
          <p:nvPr/>
        </p:nvGrpSpPr>
        <p:grpSpPr bwMode="auto">
          <a:xfrm>
            <a:off x="2361092" y="2038373"/>
            <a:ext cx="2425700" cy="501650"/>
            <a:chOff x="2840" y="3552"/>
            <a:chExt cx="1528" cy="316"/>
          </a:xfrm>
        </p:grpSpPr>
        <p:graphicFrame>
          <p:nvGraphicFramePr>
            <p:cNvPr id="210" name="Object 31"/>
            <p:cNvGraphicFramePr>
              <a:graphicFrameLocks noChangeAspect="1"/>
            </p:cNvGraphicFramePr>
            <p:nvPr/>
          </p:nvGraphicFramePr>
          <p:xfrm>
            <a:off x="2840" y="3572"/>
            <a:ext cx="14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9" name="Equation" r:id="rId27" imgW="54864000" imgH="11277600" progId="Equation.DSMT4">
                    <p:embed/>
                  </p:oleObj>
                </mc:Choice>
                <mc:Fallback>
                  <p:oleObj name="Equation" r:id="rId27" imgW="54864000" imgH="112776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0" y="3572"/>
                          <a:ext cx="144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1" name="Line 32"/>
            <p:cNvSpPr>
              <a:spLocks noChangeShapeType="1"/>
            </p:cNvSpPr>
            <p:nvPr/>
          </p:nvSpPr>
          <p:spPr bwMode="auto">
            <a:xfrm>
              <a:off x="4224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2" name="Group 33"/>
          <p:cNvGrpSpPr/>
          <p:nvPr/>
        </p:nvGrpSpPr>
        <p:grpSpPr bwMode="auto">
          <a:xfrm>
            <a:off x="5345592" y="2800373"/>
            <a:ext cx="3074988" cy="508000"/>
            <a:chOff x="3408" y="1593"/>
            <a:chExt cx="1937" cy="320"/>
          </a:xfrm>
        </p:grpSpPr>
        <p:graphicFrame>
          <p:nvGraphicFramePr>
            <p:cNvPr id="213" name="Object 34"/>
            <p:cNvGraphicFramePr>
              <a:graphicFrameLocks noChangeAspect="1"/>
            </p:cNvGraphicFramePr>
            <p:nvPr/>
          </p:nvGraphicFramePr>
          <p:xfrm>
            <a:off x="3476" y="1617"/>
            <a:ext cx="180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00" name="Equation" r:id="rId29" imgW="68580000" imgH="11277600" progId="Equation.DSMT4">
                    <p:embed/>
                  </p:oleObj>
                </mc:Choice>
                <mc:Fallback>
                  <p:oleObj name="Equation" r:id="rId29" imgW="68580000" imgH="112776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6" y="1617"/>
                          <a:ext cx="1800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4" name="Line 35"/>
            <p:cNvSpPr>
              <a:spLocks noChangeShapeType="1"/>
            </p:cNvSpPr>
            <p:nvPr/>
          </p:nvSpPr>
          <p:spPr bwMode="auto">
            <a:xfrm>
              <a:off x="3408" y="1642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Line 36"/>
            <p:cNvSpPr>
              <a:spLocks noChangeShapeType="1"/>
            </p:cNvSpPr>
            <p:nvPr/>
          </p:nvSpPr>
          <p:spPr bwMode="auto">
            <a:xfrm>
              <a:off x="4008" y="1594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Line 37"/>
            <p:cNvSpPr>
              <a:spLocks noChangeShapeType="1"/>
            </p:cNvSpPr>
            <p:nvPr/>
          </p:nvSpPr>
          <p:spPr bwMode="auto">
            <a:xfrm>
              <a:off x="4656" y="159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Line 38"/>
            <p:cNvSpPr>
              <a:spLocks noChangeShapeType="1"/>
            </p:cNvSpPr>
            <p:nvPr/>
          </p:nvSpPr>
          <p:spPr bwMode="auto">
            <a:xfrm>
              <a:off x="5200" y="1593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8" name="Group 39"/>
          <p:cNvGrpSpPr/>
          <p:nvPr/>
        </p:nvGrpSpPr>
        <p:grpSpPr bwMode="auto">
          <a:xfrm>
            <a:off x="5409092" y="3486173"/>
            <a:ext cx="3048000" cy="506412"/>
            <a:chOff x="3448" y="2025"/>
            <a:chExt cx="1920" cy="319"/>
          </a:xfrm>
        </p:grpSpPr>
        <p:graphicFrame>
          <p:nvGraphicFramePr>
            <p:cNvPr id="219" name="Object 40"/>
            <p:cNvGraphicFramePr>
              <a:graphicFrameLocks noChangeAspect="1"/>
            </p:cNvGraphicFramePr>
            <p:nvPr/>
          </p:nvGraphicFramePr>
          <p:xfrm>
            <a:off x="3520" y="2048"/>
            <a:ext cx="176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01" name="Equation" r:id="rId31" imgW="67360800" imgH="11277600" progId="Equation.DSMT4">
                    <p:embed/>
                  </p:oleObj>
                </mc:Choice>
                <mc:Fallback>
                  <p:oleObj name="Equation" r:id="rId31" imgW="67360800" imgH="112776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2048"/>
                          <a:ext cx="176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" name="Line 41"/>
            <p:cNvSpPr>
              <a:spLocks noChangeShapeType="1"/>
            </p:cNvSpPr>
            <p:nvPr/>
          </p:nvSpPr>
          <p:spPr bwMode="auto">
            <a:xfrm>
              <a:off x="4024" y="2025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Line 42"/>
            <p:cNvSpPr>
              <a:spLocks noChangeShapeType="1"/>
            </p:cNvSpPr>
            <p:nvPr/>
          </p:nvSpPr>
          <p:spPr bwMode="auto">
            <a:xfrm>
              <a:off x="3448" y="2025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Line 43"/>
            <p:cNvSpPr>
              <a:spLocks noChangeShapeType="1"/>
            </p:cNvSpPr>
            <p:nvPr/>
          </p:nvSpPr>
          <p:spPr bwMode="auto">
            <a:xfrm>
              <a:off x="4648" y="2025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Line 44"/>
            <p:cNvSpPr>
              <a:spLocks noChangeShapeType="1"/>
            </p:cNvSpPr>
            <p:nvPr/>
          </p:nvSpPr>
          <p:spPr bwMode="auto">
            <a:xfrm>
              <a:off x="5223" y="2025"/>
              <a:ext cx="1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4" name="Text Box 45"/>
          <p:cNvSpPr txBox="1">
            <a:spLocks noChangeArrowheads="1"/>
          </p:cNvSpPr>
          <p:nvPr/>
        </p:nvSpPr>
        <p:spPr bwMode="auto">
          <a:xfrm>
            <a:off x="1846743" y="5985905"/>
            <a:ext cx="431400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行列式计算见阅读材料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6.1.2 ) </a:t>
            </a:r>
            <a:endParaRPr kumimoji="1"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Oval 46"/>
          <p:cNvSpPr>
            <a:spLocks noChangeArrowheads="1"/>
          </p:cNvSpPr>
          <p:nvPr/>
        </p:nvSpPr>
        <p:spPr bwMode="auto">
          <a:xfrm>
            <a:off x="2297592" y="2571773"/>
            <a:ext cx="457200" cy="60960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Oval 47"/>
          <p:cNvSpPr>
            <a:spLocks noChangeArrowheads="1"/>
          </p:cNvSpPr>
          <p:nvPr/>
        </p:nvSpPr>
        <p:spPr bwMode="auto">
          <a:xfrm>
            <a:off x="2297592" y="2571773"/>
            <a:ext cx="457200" cy="609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Oval 48"/>
          <p:cNvSpPr>
            <a:spLocks noChangeArrowheads="1"/>
          </p:cNvSpPr>
          <p:nvPr/>
        </p:nvSpPr>
        <p:spPr bwMode="auto">
          <a:xfrm>
            <a:off x="3059592" y="2647973"/>
            <a:ext cx="457200" cy="60960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Oval 49"/>
          <p:cNvSpPr>
            <a:spLocks noChangeArrowheads="1"/>
          </p:cNvSpPr>
          <p:nvPr/>
        </p:nvSpPr>
        <p:spPr bwMode="auto">
          <a:xfrm>
            <a:off x="3059592" y="2647973"/>
            <a:ext cx="457200" cy="609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Oval 50"/>
          <p:cNvSpPr>
            <a:spLocks noChangeArrowheads="1"/>
          </p:cNvSpPr>
          <p:nvPr/>
        </p:nvSpPr>
        <p:spPr bwMode="auto">
          <a:xfrm>
            <a:off x="3761267" y="2628923"/>
            <a:ext cx="457200" cy="60960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Oval 51"/>
          <p:cNvSpPr>
            <a:spLocks noChangeArrowheads="1"/>
          </p:cNvSpPr>
          <p:nvPr/>
        </p:nvSpPr>
        <p:spPr bwMode="auto">
          <a:xfrm>
            <a:off x="3761267" y="2628923"/>
            <a:ext cx="457200" cy="609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8"/>
          <p:cNvSpPr txBox="1"/>
          <p:nvPr/>
        </p:nvSpPr>
        <p:spPr>
          <a:xfrm>
            <a:off x="0" y="580443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向量积的行列式计算法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5" grpId="0" animBg="1"/>
      <p:bldP spid="224" grpId="0" autoUpdateAnimBg="0" build="p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61" name="Object 16"/>
          <p:cNvGraphicFramePr>
            <a:graphicFrameLocks noChangeAspect="1"/>
          </p:cNvGraphicFramePr>
          <p:nvPr/>
        </p:nvGraphicFramePr>
        <p:xfrm>
          <a:off x="2147419" y="0"/>
          <a:ext cx="1848883" cy="109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9" name="Equation" r:id="rId1" imgW="67665600" imgH="40233600" progId="Equation.DSMT4">
                  <p:embed/>
                </p:oleObj>
              </mc:Choice>
              <mc:Fallback>
                <p:oleObj name="Equation" r:id="rId1" imgW="67665600" imgH="40233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419" y="0"/>
                        <a:ext cx="1848883" cy="109933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20"/>
          <p:cNvGraphicFramePr>
            <a:graphicFrameLocks noChangeAspect="1"/>
          </p:cNvGraphicFramePr>
          <p:nvPr/>
        </p:nvGraphicFramePr>
        <p:xfrm>
          <a:off x="2416756" y="2405229"/>
          <a:ext cx="8001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0" name="公式" r:id="rId3" imgW="936625" imgH="300990" progId="Equation.3">
                  <p:embed/>
                </p:oleObj>
              </mc:Choice>
              <mc:Fallback>
                <p:oleObj name="公式" r:id="rId3" imgW="936625" imgH="30099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756" y="2405229"/>
                        <a:ext cx="8001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21"/>
          <p:cNvGraphicFramePr>
            <a:graphicFrameLocks noChangeAspect="1"/>
          </p:cNvGraphicFramePr>
          <p:nvPr/>
        </p:nvGraphicFramePr>
        <p:xfrm>
          <a:off x="3495735" y="2049628"/>
          <a:ext cx="1892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1" name="Equation" r:id="rId5" imgW="45415200" imgH="24384000" progId="Equation.DSMT4">
                  <p:embed/>
                </p:oleObj>
              </mc:Choice>
              <mc:Fallback>
                <p:oleObj name="Equation" r:id="rId5" imgW="45415200" imgH="243840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735" y="2049628"/>
                        <a:ext cx="18923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22"/>
          <p:cNvSpPr txBox="1">
            <a:spLocks noChangeArrowheads="1"/>
          </p:cNvSpPr>
          <p:nvPr/>
        </p:nvSpPr>
        <p:spPr bwMode="auto">
          <a:xfrm>
            <a:off x="435556" y="1338429"/>
            <a:ext cx="594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由上式可推出</a:t>
            </a:r>
            <a:endParaRPr lang="zh-CN" altLang="en-US" sz="2400" b="1"/>
          </a:p>
        </p:txBody>
      </p:sp>
      <p:cxnSp>
        <p:nvCxnSpPr>
          <p:cNvPr id="65" name="直接连接符 64"/>
          <p:cNvCxnSpPr/>
          <p:nvPr/>
        </p:nvCxnSpPr>
        <p:spPr>
          <a:xfrm>
            <a:off x="14012" y="1070916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1657956" y="2304397"/>
          <a:ext cx="73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2" name="Equation" r:id="rId7" imgW="17678400" imgH="11582400" progId="Equation.DSMT4">
                  <p:embed/>
                </p:oleObj>
              </mc:Choice>
              <mc:Fallback>
                <p:oleObj name="Equation" r:id="rId7" imgW="17678400" imgH="115824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956" y="2304397"/>
                        <a:ext cx="736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2"/>
          <p:cNvGraphicFramePr>
            <a:graphicFrameLocks noChangeAspect="1"/>
          </p:cNvGraphicFramePr>
          <p:nvPr/>
        </p:nvGraphicFramePr>
        <p:xfrm>
          <a:off x="1746310" y="3968916"/>
          <a:ext cx="1892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3" name="Equation" r:id="rId9" imgW="45415200" imgH="23164800" progId="Equation.DSMT4">
                  <p:embed/>
                </p:oleObj>
              </mc:Choice>
              <mc:Fallback>
                <p:oleObj name="Equation" r:id="rId9" imgW="45415200" imgH="23164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310" y="3968916"/>
                        <a:ext cx="1892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3"/>
          <p:cNvGraphicFramePr>
            <a:graphicFrameLocks noChangeAspect="1"/>
          </p:cNvGraphicFramePr>
          <p:nvPr/>
        </p:nvGraphicFramePr>
        <p:xfrm>
          <a:off x="3956110" y="4254666"/>
          <a:ext cx="243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4" name="Equation" r:id="rId11" imgW="58521600" imgH="11277600" progId="Equation.DSMT4">
                  <p:embed/>
                </p:oleObj>
              </mc:Choice>
              <mc:Fallback>
                <p:oleObj name="Equation" r:id="rId11" imgW="58521600" imgH="11277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110" y="4254666"/>
                        <a:ext cx="2438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7"/>
          <p:cNvSpPr txBox="1">
            <a:spLocks noChangeArrowheads="1"/>
          </p:cNvSpPr>
          <p:nvPr/>
        </p:nvSpPr>
        <p:spPr bwMode="auto">
          <a:xfrm>
            <a:off x="501636" y="4082893"/>
            <a:ext cx="175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/>
              <a:t>例如，</a:t>
            </a:r>
            <a:endParaRPr lang="zh-CN" altLang="en-US" sz="2400" b="1" dirty="0"/>
          </a:p>
        </p:txBody>
      </p:sp>
      <p:sp>
        <p:nvSpPr>
          <p:cNvPr id="70" name="TextBox 16"/>
          <p:cNvSpPr txBox="1"/>
          <p:nvPr/>
        </p:nvSpPr>
        <p:spPr bwMode="auto">
          <a:xfrm>
            <a:off x="1873980" y="3168493"/>
            <a:ext cx="4801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不能同时为零，但允许两个为零，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701527" y="3221813"/>
          <a:ext cx="11826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5" name="Equation" r:id="rId13" imgW="28651200" imgH="11277600" progId="Equation.DSMT4">
                  <p:embed/>
                </p:oleObj>
              </mc:Choice>
              <mc:Fallback>
                <p:oleObj name="Equation" r:id="rId13" imgW="28651200" imgH="112776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527" y="3221813"/>
                        <a:ext cx="1182688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矩形 71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4" grpId="0" autoUpdateAnimBg="0"/>
      <p:bldP spid="69" grpId="0" autoUpdateAnimBg="0"/>
      <p:bldP spid="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2" name="矩形: 圆角 61"/>
          <p:cNvSpPr/>
          <p:nvPr/>
        </p:nvSpPr>
        <p:spPr>
          <a:xfrm>
            <a:off x="-24300" y="495218"/>
            <a:ext cx="9052788" cy="5445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4" name="Object 4"/>
          <p:cNvGraphicFramePr>
            <a:graphicFrameLocks noChangeAspect="1"/>
          </p:cNvGraphicFramePr>
          <p:nvPr/>
        </p:nvGraphicFramePr>
        <p:xfrm>
          <a:off x="1399282" y="1792192"/>
          <a:ext cx="33655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5" name="Equation" r:id="rId1" imgW="80772000" imgH="40233600" progId="Equation.DSMT4">
                  <p:embed/>
                </p:oleObj>
              </mc:Choice>
              <mc:Fallback>
                <p:oleObj name="Equation" r:id="rId1" imgW="80772000" imgH="40233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282" y="1792192"/>
                        <a:ext cx="33655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5"/>
          <p:cNvGraphicFramePr>
            <a:graphicFrameLocks noChangeAspect="1"/>
          </p:cNvGraphicFramePr>
          <p:nvPr/>
        </p:nvGraphicFramePr>
        <p:xfrm>
          <a:off x="5097054" y="1805190"/>
          <a:ext cx="2006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6" name="Equation" r:id="rId3" imgW="48158400" imgH="40233600" progId="Equation.DSMT4">
                  <p:embed/>
                </p:oleObj>
              </mc:Choice>
              <mc:Fallback>
                <p:oleObj name="Equation" r:id="rId3" imgW="48158400" imgH="40233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054" y="1805190"/>
                        <a:ext cx="20066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"/>
          <p:cNvGraphicFramePr>
            <a:graphicFrameLocks noChangeAspect="1"/>
          </p:cNvGraphicFramePr>
          <p:nvPr/>
        </p:nvGraphicFramePr>
        <p:xfrm>
          <a:off x="7214779" y="2356052"/>
          <a:ext cx="1638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7" name="Equation" r:id="rId5" imgW="39319200" imgH="11582400" progId="Equation.DSMT4">
                  <p:embed/>
                </p:oleObj>
              </mc:Choice>
              <mc:Fallback>
                <p:oleObj name="Equation" r:id="rId5" imgW="393192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4779" y="2356052"/>
                        <a:ext cx="16383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7"/>
          <p:cNvGraphicFramePr>
            <a:graphicFrameLocks noChangeAspect="1"/>
          </p:cNvGraphicFramePr>
          <p:nvPr/>
        </p:nvGraphicFramePr>
        <p:xfrm>
          <a:off x="1182782" y="3652134"/>
          <a:ext cx="34290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8" name="Equation" r:id="rId7" imgW="82296000" imgH="13106400" progId="Equation.DSMT4">
                  <p:embed/>
                </p:oleObj>
              </mc:Choice>
              <mc:Fallback>
                <p:oleObj name="Equation" r:id="rId7" imgW="82296000" imgH="1310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782" y="3652134"/>
                        <a:ext cx="3429000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10"/>
          <p:cNvGrpSpPr/>
          <p:nvPr/>
        </p:nvGrpSpPr>
        <p:grpSpPr bwMode="auto">
          <a:xfrm>
            <a:off x="1025806" y="4380189"/>
            <a:ext cx="2472764" cy="901700"/>
            <a:chOff x="664" y="2996"/>
            <a:chExt cx="1072" cy="5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Object 8"/>
                <p:cNvSpPr txBox="1"/>
                <p:nvPr/>
              </p:nvSpPr>
              <p:spPr bwMode="auto">
                <a:xfrm>
                  <a:off x="664" y="2996"/>
                  <a:ext cx="1072" cy="56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=±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69" name="Object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4" y="2996"/>
                  <a:ext cx="1072" cy="568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Line 9"/>
            <p:cNvSpPr>
              <a:spLocks noChangeShapeType="1"/>
            </p:cNvSpPr>
            <p:nvPr/>
          </p:nvSpPr>
          <p:spPr bwMode="auto">
            <a:xfrm>
              <a:off x="1011" y="3081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aphicFrame>
        <p:nvGraphicFramePr>
          <p:cNvPr id="71" name="Object 11"/>
          <p:cNvGraphicFramePr>
            <a:graphicFrameLocks noChangeAspect="1"/>
          </p:cNvGraphicFramePr>
          <p:nvPr/>
        </p:nvGraphicFramePr>
        <p:xfrm>
          <a:off x="3519212" y="4335523"/>
          <a:ext cx="2781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69" name="Equation" r:id="rId10" imgW="66751200" imgH="23164800" progId="Equation.DSMT4">
                  <p:embed/>
                </p:oleObj>
              </mc:Choice>
              <mc:Fallback>
                <p:oleObj name="Equation" r:id="rId10" imgW="66751200" imgH="23164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212" y="4335523"/>
                        <a:ext cx="2781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11"/>
          <p:cNvSpPr txBox="1"/>
          <p:nvPr/>
        </p:nvSpPr>
        <p:spPr bwMode="auto">
          <a:xfrm>
            <a:off x="734737" y="544468"/>
            <a:ext cx="61093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求与                            ，                        都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2262188" y="541338"/>
          <a:ext cx="20193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0" name="Equation" r:id="rId12" imgW="48463200" imgH="10058400" progId="Equation.DSMT4">
                  <p:embed/>
                </p:oleObj>
              </mc:Choice>
              <mc:Fallback>
                <p:oleObj name="Equation" r:id="rId12" imgW="48463200" imgH="100584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541338"/>
                        <a:ext cx="2019300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/>
        </p:nvGraphicFramePr>
        <p:xfrm>
          <a:off x="4586012" y="559932"/>
          <a:ext cx="17145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1" name="Equation" r:id="rId14" imgW="41148000" imgH="10058400" progId="Equation.DSMT4">
                  <p:embed/>
                </p:oleObj>
              </mc:Choice>
              <mc:Fallback>
                <p:oleObj name="Equation" r:id="rId14" imgW="41148000" imgH="100584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012" y="559932"/>
                        <a:ext cx="1714500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16"/>
          <p:cNvSpPr txBox="1"/>
          <p:nvPr/>
        </p:nvSpPr>
        <p:spPr bwMode="auto">
          <a:xfrm>
            <a:off x="6612442" y="530918"/>
            <a:ext cx="2416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垂直的单位向量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17"/>
          <p:cNvSpPr txBox="1"/>
          <p:nvPr/>
        </p:nvSpPr>
        <p:spPr bwMode="auto">
          <a:xfrm>
            <a:off x="782673" y="1258592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5518799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注：求叉积是解决“公垂线”的最常用方法。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2" name="矩形: 圆角 61"/>
          <p:cNvSpPr/>
          <p:nvPr/>
        </p:nvSpPr>
        <p:spPr>
          <a:xfrm>
            <a:off x="-24300" y="495218"/>
            <a:ext cx="9052788" cy="5445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587889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注：用好性质：叉积的模是平行四边形的面积。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537657" y="517444"/>
            <a:ext cx="2713038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已知三点</a:t>
            </a:r>
            <a:endParaRPr lang="zh-CN" altLang="en-US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7" name="Object 3"/>
          <p:cNvGraphicFramePr>
            <a:graphicFrameLocks noChangeAspect="1"/>
          </p:cNvGraphicFramePr>
          <p:nvPr/>
        </p:nvGraphicFramePr>
        <p:xfrm>
          <a:off x="2498590" y="606675"/>
          <a:ext cx="39592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40" name="Equation" r:id="rId1" imgW="95097600" imgH="8229600" progId="Equation.DSMT4">
                  <p:embed/>
                </p:oleObj>
              </mc:Choice>
              <mc:Fallback>
                <p:oleObj name="Equation" r:id="rId1" imgW="95097600" imgH="822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590" y="606675"/>
                        <a:ext cx="39592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607834" y="1218030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如图所示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6"/>
          <p:cNvGraphicFramePr>
            <a:graphicFrameLocks noChangeAspect="1"/>
          </p:cNvGraphicFramePr>
          <p:nvPr/>
        </p:nvGraphicFramePr>
        <p:xfrm>
          <a:off x="1515884" y="1892717"/>
          <a:ext cx="1104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41" name="Equation" r:id="rId3" imgW="26517600" imgH="11582400" progId="Equation.DSMT4">
                  <p:embed/>
                </p:oleObj>
              </mc:Choice>
              <mc:Fallback>
                <p:oleObj name="Equation" r:id="rId3" imgW="265176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884" y="1892717"/>
                        <a:ext cx="11049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7"/>
          <p:cNvGrpSpPr/>
          <p:nvPr/>
        </p:nvGrpSpPr>
        <p:grpSpPr bwMode="auto">
          <a:xfrm>
            <a:off x="6943927" y="1191907"/>
            <a:ext cx="1919460" cy="1867827"/>
            <a:chOff x="4010" y="430"/>
            <a:chExt cx="1343" cy="1307"/>
          </a:xfrm>
        </p:grpSpPr>
        <p:sp>
          <p:nvSpPr>
            <p:cNvPr id="32" name="Line 8"/>
            <p:cNvSpPr>
              <a:spLocks noChangeShapeType="1"/>
            </p:cNvSpPr>
            <p:nvPr/>
          </p:nvSpPr>
          <p:spPr bwMode="auto">
            <a:xfrm flipH="1">
              <a:off x="4128" y="624"/>
              <a:ext cx="624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V="1">
              <a:off x="4128" y="1536"/>
              <a:ext cx="105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4752" y="624"/>
              <a:ext cx="432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11"/>
            <p:cNvGraphicFramePr>
              <a:graphicFrameLocks noChangeAspect="1"/>
            </p:cNvGraphicFramePr>
            <p:nvPr/>
          </p:nvGraphicFramePr>
          <p:xfrm>
            <a:off x="4010" y="1392"/>
            <a:ext cx="204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2" name="Equation" r:id="rId5" imgW="7010400" imgH="9448800" progId="Equation.DSMT4">
                    <p:embed/>
                  </p:oleObj>
                </mc:Choice>
                <mc:Fallback>
                  <p:oleObj name="Equation" r:id="rId5" imgW="7010400" imgH="94488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0" y="1392"/>
                          <a:ext cx="204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12"/>
            <p:cNvGraphicFramePr>
              <a:graphicFrameLocks noChangeAspect="1"/>
            </p:cNvGraphicFramePr>
            <p:nvPr/>
          </p:nvGraphicFramePr>
          <p:xfrm>
            <a:off x="4513" y="430"/>
            <a:ext cx="204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3" name="Equation" r:id="rId7" imgW="7010400" imgH="9144000" progId="Equation.DSMT4">
                    <p:embed/>
                  </p:oleObj>
                </mc:Choice>
                <mc:Fallback>
                  <p:oleObj name="Equation" r:id="rId7" imgW="7010400" imgH="91440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430"/>
                          <a:ext cx="204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3"/>
            <p:cNvGraphicFramePr>
              <a:graphicFrameLocks noChangeAspect="1"/>
            </p:cNvGraphicFramePr>
            <p:nvPr/>
          </p:nvGraphicFramePr>
          <p:xfrm>
            <a:off x="5149" y="1462"/>
            <a:ext cx="204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4" name="Equation" r:id="rId9" imgW="7010400" imgH="9448800" progId="Equation.DSMT4">
                    <p:embed/>
                  </p:oleObj>
                </mc:Choice>
                <mc:Fallback>
                  <p:oleObj name="Equation" r:id="rId9" imgW="7010400" imgH="94488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9" y="1462"/>
                          <a:ext cx="204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14"/>
          <p:cNvGrpSpPr/>
          <p:nvPr/>
        </p:nvGrpSpPr>
        <p:grpSpPr bwMode="auto">
          <a:xfrm>
            <a:off x="7112573" y="2444445"/>
            <a:ext cx="532110" cy="465157"/>
            <a:chOff x="4128" y="1306"/>
            <a:chExt cx="372" cy="326"/>
          </a:xfrm>
        </p:grpSpPr>
        <p:sp>
          <p:nvSpPr>
            <p:cNvPr id="39" name="Arc 15"/>
            <p:cNvSpPr/>
            <p:nvPr/>
          </p:nvSpPr>
          <p:spPr bwMode="auto">
            <a:xfrm>
              <a:off x="4128" y="1462"/>
              <a:ext cx="202" cy="170"/>
            </a:xfrm>
            <a:custGeom>
              <a:avLst/>
              <a:gdLst>
                <a:gd name="G0" fmla="+- 0 0 0"/>
                <a:gd name="G1" fmla="+- 18305 0 0"/>
                <a:gd name="G2" fmla="+- 21600 0 0"/>
                <a:gd name="T0" fmla="*/ 11466 w 21534"/>
                <a:gd name="T1" fmla="*/ 0 h 18305"/>
                <a:gd name="T2" fmla="*/ 21534 w 21534"/>
                <a:gd name="T3" fmla="*/ 16623 h 18305"/>
                <a:gd name="T4" fmla="*/ 0 w 21534"/>
                <a:gd name="T5" fmla="*/ 18305 h 1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34" h="18305" fill="none" extrusionOk="0">
                  <a:moveTo>
                    <a:pt x="11466" y="-1"/>
                  </a:moveTo>
                  <a:cubicBezTo>
                    <a:pt x="17266" y="3632"/>
                    <a:pt x="21001" y="9799"/>
                    <a:pt x="21534" y="16622"/>
                  </a:cubicBezTo>
                </a:path>
                <a:path w="21534" h="18305" stroke="0" extrusionOk="0">
                  <a:moveTo>
                    <a:pt x="11466" y="-1"/>
                  </a:moveTo>
                  <a:cubicBezTo>
                    <a:pt x="17266" y="3632"/>
                    <a:pt x="21001" y="9799"/>
                    <a:pt x="21534" y="16622"/>
                  </a:cubicBezTo>
                  <a:lnTo>
                    <a:pt x="0" y="18305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0" name="Object 16"/>
            <p:cNvGraphicFramePr>
              <a:graphicFrameLocks noChangeAspect="1"/>
            </p:cNvGraphicFramePr>
            <p:nvPr/>
          </p:nvGraphicFramePr>
          <p:xfrm>
            <a:off x="4331" y="1306"/>
            <a:ext cx="16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5" name="Equation" r:id="rId11" imgW="5791200" imgH="9448800" progId="Equation.DSMT4">
                    <p:embed/>
                  </p:oleObj>
                </mc:Choice>
                <mc:Fallback>
                  <p:oleObj name="Equation" r:id="rId11" imgW="5791200" imgH="94488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1" y="1306"/>
                          <a:ext cx="16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Line 17"/>
          <p:cNvSpPr>
            <a:spLocks noChangeShapeType="1"/>
          </p:cNvSpPr>
          <p:nvPr/>
        </p:nvSpPr>
        <p:spPr bwMode="auto">
          <a:xfrm flipH="1" flipV="1">
            <a:off x="7593587" y="2155536"/>
            <a:ext cx="1028700" cy="617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V="1">
            <a:off x="7112575" y="2773074"/>
            <a:ext cx="1509712" cy="1365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Line 19"/>
          <p:cNvSpPr>
            <a:spLocks noChangeShapeType="1"/>
          </p:cNvSpPr>
          <p:nvPr/>
        </p:nvSpPr>
        <p:spPr bwMode="auto">
          <a:xfrm flipH="1">
            <a:off x="7112575" y="1469736"/>
            <a:ext cx="874712" cy="143986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20"/>
          <p:cNvGrpSpPr/>
          <p:nvPr/>
        </p:nvGrpSpPr>
        <p:grpSpPr bwMode="auto">
          <a:xfrm>
            <a:off x="7523737" y="2215861"/>
            <a:ext cx="187325" cy="131763"/>
            <a:chOff x="4416" y="1146"/>
            <a:chExt cx="144" cy="102"/>
          </a:xfrm>
        </p:grpSpPr>
        <p:sp>
          <p:nvSpPr>
            <p:cNvPr id="45" name="Line 21"/>
            <p:cNvSpPr>
              <a:spLocks noChangeShapeType="1"/>
            </p:cNvSpPr>
            <p:nvPr/>
          </p:nvSpPr>
          <p:spPr bwMode="auto">
            <a:xfrm flipH="1">
              <a:off x="4499" y="1146"/>
              <a:ext cx="61" cy="10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22"/>
            <p:cNvSpPr>
              <a:spLocks noChangeShapeType="1"/>
            </p:cNvSpPr>
            <p:nvPr/>
          </p:nvSpPr>
          <p:spPr bwMode="auto">
            <a:xfrm flipH="1" flipV="1">
              <a:off x="4416" y="1200"/>
              <a:ext cx="73" cy="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7" name="Object 23"/>
          <p:cNvGraphicFramePr>
            <a:graphicFrameLocks noChangeAspect="1"/>
          </p:cNvGraphicFramePr>
          <p:nvPr/>
        </p:nvGraphicFramePr>
        <p:xfrm>
          <a:off x="2449334" y="3718342"/>
          <a:ext cx="723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46" name="Equation" r:id="rId13" imgW="17373600" imgH="24384000" progId="Equation.DSMT4">
                  <p:embed/>
                </p:oleObj>
              </mc:Choice>
              <mc:Fallback>
                <p:oleObj name="Equation" r:id="rId13" imgW="17373600" imgH="24384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334" y="3718342"/>
                        <a:ext cx="723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24"/>
          <p:cNvGrpSpPr/>
          <p:nvPr/>
        </p:nvGrpSpPr>
        <p:grpSpPr bwMode="auto">
          <a:xfrm>
            <a:off x="3160534" y="3492917"/>
            <a:ext cx="2070100" cy="1587500"/>
            <a:chOff x="1512" y="2352"/>
            <a:chExt cx="1304" cy="1000"/>
          </a:xfrm>
        </p:grpSpPr>
        <p:graphicFrame>
          <p:nvGraphicFramePr>
            <p:cNvPr id="49" name="Object 25"/>
            <p:cNvGraphicFramePr>
              <a:graphicFrameLocks noChangeAspect="1"/>
            </p:cNvGraphicFramePr>
            <p:nvPr/>
          </p:nvGraphicFramePr>
          <p:xfrm>
            <a:off x="1512" y="2376"/>
            <a:ext cx="1304" cy="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47" name="Equation" r:id="rId15" imgW="49682400" imgH="37185600" progId="Equation.DSMT4">
                    <p:embed/>
                  </p:oleObj>
                </mc:Choice>
                <mc:Fallback>
                  <p:oleObj name="Equation" r:id="rId15" imgW="49682400" imgH="37185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2" y="2376"/>
                          <a:ext cx="1304" cy="9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Line 26"/>
            <p:cNvSpPr>
              <a:spLocks noChangeShapeType="1"/>
            </p:cNvSpPr>
            <p:nvPr/>
          </p:nvSpPr>
          <p:spPr bwMode="auto">
            <a:xfrm>
              <a:off x="1632" y="2352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>
              <a:off x="2112" y="2352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Line 28"/>
            <p:cNvSpPr>
              <a:spLocks noChangeShapeType="1"/>
            </p:cNvSpPr>
            <p:nvPr/>
          </p:nvSpPr>
          <p:spPr bwMode="auto">
            <a:xfrm>
              <a:off x="2544" y="2352"/>
              <a:ext cx="14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3" name="Object 29"/>
          <p:cNvGraphicFramePr>
            <a:graphicFrameLocks noChangeAspect="1"/>
          </p:cNvGraphicFramePr>
          <p:nvPr/>
        </p:nvGraphicFramePr>
        <p:xfrm>
          <a:off x="3339922" y="4015205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48" name="Equation" r:id="rId17" imgW="5486400" imgH="9448800" progId="Equation.DSMT4">
                  <p:embed/>
                </p:oleObj>
              </mc:Choice>
              <mc:Fallback>
                <p:oleObj name="Equation" r:id="rId17" imgW="5486400" imgH="94488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922" y="4015205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0"/>
          <p:cNvGraphicFramePr>
            <a:graphicFrameLocks noChangeAspect="1"/>
          </p:cNvGraphicFramePr>
          <p:nvPr/>
        </p:nvGraphicFramePr>
        <p:xfrm>
          <a:off x="4030484" y="4015205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49" name="Equation" r:id="rId19" imgW="5486400" imgH="9448800" progId="Equation.DSMT4">
                  <p:embed/>
                </p:oleObj>
              </mc:Choice>
              <mc:Fallback>
                <p:oleObj name="Equation" r:id="rId19" imgW="5486400" imgH="9448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484" y="4015205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1"/>
          <p:cNvGraphicFramePr>
            <a:graphicFrameLocks noChangeAspect="1"/>
          </p:cNvGraphicFramePr>
          <p:nvPr/>
        </p:nvGraphicFramePr>
        <p:xfrm>
          <a:off x="4792484" y="4015205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0" name="Equation" r:id="rId21" imgW="5486400" imgH="9448800" progId="Equation.DSMT4">
                  <p:embed/>
                </p:oleObj>
              </mc:Choice>
              <mc:Fallback>
                <p:oleObj name="Equation" r:id="rId21" imgW="5486400" imgH="9448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484" y="4015205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2"/>
          <p:cNvGraphicFramePr>
            <a:graphicFrameLocks noChangeAspect="1"/>
          </p:cNvGraphicFramePr>
          <p:nvPr/>
        </p:nvGraphicFramePr>
        <p:xfrm>
          <a:off x="3409772" y="4521617"/>
          <a:ext cx="152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1" name="Equation" r:id="rId23" imgW="3657600" imgH="9448800" progId="Equation.DSMT4">
                  <p:embed/>
                </p:oleObj>
              </mc:Choice>
              <mc:Fallback>
                <p:oleObj name="Equation" r:id="rId23" imgW="3657600" imgH="94488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772" y="4521617"/>
                        <a:ext cx="152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3"/>
          <p:cNvGraphicFramePr>
            <a:graphicFrameLocks noChangeAspect="1"/>
          </p:cNvGraphicFramePr>
          <p:nvPr/>
        </p:nvGraphicFramePr>
        <p:xfrm>
          <a:off x="4030484" y="451526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2" name="Equation" r:id="rId25" imgW="5486400" imgH="9448800" progId="Equation.DSMT4">
                  <p:embed/>
                </p:oleObj>
              </mc:Choice>
              <mc:Fallback>
                <p:oleObj name="Equation" r:id="rId25" imgW="5486400" imgH="94488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484" y="4515267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4"/>
          <p:cNvGraphicFramePr>
            <a:graphicFrameLocks noChangeAspect="1"/>
          </p:cNvGraphicFramePr>
          <p:nvPr/>
        </p:nvGraphicFramePr>
        <p:xfrm>
          <a:off x="4792484" y="451526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3" name="Equation" r:id="rId27" imgW="5486400" imgH="9448800" progId="Equation.DSMT4">
                  <p:embed/>
                </p:oleObj>
              </mc:Choice>
              <mc:Fallback>
                <p:oleObj name="Equation" r:id="rId27" imgW="5486400" imgH="94488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484" y="4515267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35"/>
          <p:cNvGraphicFramePr>
            <a:graphicFrameLocks noChangeAspect="1"/>
          </p:cNvGraphicFramePr>
          <p:nvPr/>
        </p:nvGraphicFramePr>
        <p:xfrm>
          <a:off x="5260598" y="3717600"/>
          <a:ext cx="25380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4" name="Equation" r:id="rId29" imgW="6096000" imgH="24384000" progId="Equation.DSMT4">
                  <p:embed/>
                </p:oleObj>
              </mc:Choice>
              <mc:Fallback>
                <p:oleObj name="Equation" r:id="rId29" imgW="6096000" imgH="24384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0598" y="3717600"/>
                        <a:ext cx="253800" cy="101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36"/>
          <p:cNvGraphicFramePr>
            <a:graphicFrameLocks noChangeAspect="1"/>
          </p:cNvGraphicFramePr>
          <p:nvPr/>
        </p:nvGraphicFramePr>
        <p:xfrm>
          <a:off x="5478284" y="3812968"/>
          <a:ext cx="2451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5" name="Equation" r:id="rId31" imgW="58826400" imgH="19812000" progId="Equation.DSMT4">
                  <p:embed/>
                </p:oleObj>
              </mc:Choice>
              <mc:Fallback>
                <p:oleObj name="Equation" r:id="rId31" imgW="58826400" imgH="198120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284" y="3812968"/>
                        <a:ext cx="2451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7"/>
          <p:cNvGraphicFramePr>
            <a:graphicFrameLocks noChangeAspect="1"/>
          </p:cNvGraphicFramePr>
          <p:nvPr/>
        </p:nvGraphicFramePr>
        <p:xfrm>
          <a:off x="6297434" y="4105068"/>
          <a:ext cx="34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6" name="Equation" r:id="rId33" imgW="8229600" imgH="9448800" progId="Equation.DSMT4">
                  <p:embed/>
                </p:oleObj>
              </mc:Choice>
              <mc:Fallback>
                <p:oleObj name="Equation" r:id="rId33" imgW="8229600" imgH="94488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434" y="4105068"/>
                        <a:ext cx="34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38"/>
          <p:cNvSpPr>
            <a:spLocks noChangeArrowheads="1"/>
          </p:cNvSpPr>
          <p:nvPr/>
        </p:nvSpPr>
        <p:spPr bwMode="auto">
          <a:xfrm>
            <a:off x="3198634" y="4026317"/>
            <a:ext cx="457200" cy="9906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9" name="Object 39"/>
          <p:cNvGraphicFramePr>
            <a:graphicFrameLocks noChangeAspect="1"/>
          </p:cNvGraphicFramePr>
          <p:nvPr/>
        </p:nvGraphicFramePr>
        <p:xfrm>
          <a:off x="6716534" y="4105068"/>
          <a:ext cx="533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7" name="Equation" r:id="rId35" imgW="12801600" imgH="9448800" progId="Equation.DSMT4">
                  <p:embed/>
                </p:oleObj>
              </mc:Choice>
              <mc:Fallback>
                <p:oleObj name="Equation" r:id="rId35" imgW="12801600" imgH="94488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6534" y="4105068"/>
                        <a:ext cx="533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40"/>
          <p:cNvGraphicFramePr>
            <a:graphicFrameLocks noChangeAspect="1"/>
          </p:cNvGraphicFramePr>
          <p:nvPr/>
        </p:nvGraphicFramePr>
        <p:xfrm>
          <a:off x="7434084" y="4060618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8" name="Equation" r:id="rId37" imgW="5486400" imgH="9448800" progId="Equation.DSMT4">
                  <p:embed/>
                </p:oleObj>
              </mc:Choice>
              <mc:Fallback>
                <p:oleObj name="Equation" r:id="rId37" imgW="5486400" imgH="94488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084" y="4060618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41"/>
          <p:cNvSpPr>
            <a:spLocks noChangeArrowheads="1"/>
          </p:cNvSpPr>
          <p:nvPr/>
        </p:nvSpPr>
        <p:spPr bwMode="auto">
          <a:xfrm>
            <a:off x="4646434" y="4026317"/>
            <a:ext cx="457200" cy="9906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2" name="Object 42"/>
          <p:cNvGraphicFramePr>
            <a:graphicFrameLocks noChangeAspect="1"/>
          </p:cNvGraphicFramePr>
          <p:nvPr/>
        </p:nvGraphicFramePr>
        <p:xfrm>
          <a:off x="2450965" y="5025398"/>
          <a:ext cx="29210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59" name="Equation" r:id="rId39" imgW="70104000" imgH="19812000" progId="Equation.DSMT4">
                  <p:embed/>
                </p:oleObj>
              </mc:Choice>
              <mc:Fallback>
                <p:oleObj name="Equation" r:id="rId39" imgW="70104000" imgH="198120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0965" y="5025398"/>
                        <a:ext cx="29210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43"/>
          <p:cNvGraphicFramePr>
            <a:graphicFrameLocks noChangeAspect="1"/>
          </p:cNvGraphicFramePr>
          <p:nvPr/>
        </p:nvGraphicFramePr>
        <p:xfrm>
          <a:off x="5543415" y="5107948"/>
          <a:ext cx="914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0" name="Equation" r:id="rId41" imgW="21945600" imgH="11887200" progId="Equation.DSMT4">
                  <p:embed/>
                </p:oleObj>
              </mc:Choice>
              <mc:Fallback>
                <p:oleObj name="Equation" r:id="rId41" imgW="21945600" imgH="118872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415" y="5107948"/>
                        <a:ext cx="914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44"/>
          <p:cNvSpPr>
            <a:spLocks noChangeArrowheads="1"/>
          </p:cNvSpPr>
          <p:nvPr/>
        </p:nvSpPr>
        <p:spPr bwMode="auto">
          <a:xfrm>
            <a:off x="4646434" y="4026317"/>
            <a:ext cx="457200" cy="990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45"/>
          <p:cNvSpPr>
            <a:spLocks noChangeArrowheads="1"/>
          </p:cNvSpPr>
          <p:nvPr/>
        </p:nvSpPr>
        <p:spPr bwMode="auto">
          <a:xfrm>
            <a:off x="3198634" y="4026317"/>
            <a:ext cx="457200" cy="990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46"/>
          <p:cNvSpPr>
            <a:spLocks noChangeArrowheads="1"/>
          </p:cNvSpPr>
          <p:nvPr/>
        </p:nvSpPr>
        <p:spPr bwMode="auto">
          <a:xfrm>
            <a:off x="3198634" y="3378617"/>
            <a:ext cx="457200" cy="5715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val 47"/>
          <p:cNvSpPr>
            <a:spLocks noChangeArrowheads="1"/>
          </p:cNvSpPr>
          <p:nvPr/>
        </p:nvSpPr>
        <p:spPr bwMode="auto">
          <a:xfrm>
            <a:off x="3960634" y="3377030"/>
            <a:ext cx="457200" cy="573087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48"/>
          <p:cNvSpPr>
            <a:spLocks noChangeArrowheads="1"/>
          </p:cNvSpPr>
          <p:nvPr/>
        </p:nvSpPr>
        <p:spPr bwMode="auto">
          <a:xfrm>
            <a:off x="4646434" y="3399255"/>
            <a:ext cx="457200" cy="5715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Group 49"/>
          <p:cNvGrpSpPr/>
          <p:nvPr/>
        </p:nvGrpSpPr>
        <p:grpSpPr bwMode="auto">
          <a:xfrm>
            <a:off x="2773184" y="1676817"/>
            <a:ext cx="2476500" cy="825500"/>
            <a:chOff x="1252" y="1160"/>
            <a:chExt cx="1560" cy="520"/>
          </a:xfrm>
        </p:grpSpPr>
        <p:graphicFrame>
          <p:nvGraphicFramePr>
            <p:cNvPr id="90" name="Object 50"/>
            <p:cNvGraphicFramePr>
              <a:graphicFrameLocks noChangeAspect="1"/>
            </p:cNvGraphicFramePr>
            <p:nvPr/>
          </p:nvGraphicFramePr>
          <p:xfrm>
            <a:off x="1252" y="1160"/>
            <a:ext cx="156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1" name="Equation" r:id="rId43" imgW="59436000" imgH="19812000" progId="Equation.DSMT4">
                    <p:embed/>
                  </p:oleObj>
                </mc:Choice>
                <mc:Fallback>
                  <p:oleObj name="Equation" r:id="rId43" imgW="59436000" imgH="198120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" y="1160"/>
                          <a:ext cx="1560" cy="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51"/>
            <p:cNvGraphicFramePr>
              <a:graphicFrameLocks noChangeAspect="1"/>
            </p:cNvGraphicFramePr>
            <p:nvPr/>
          </p:nvGraphicFramePr>
          <p:xfrm>
            <a:off x="1462" y="1316"/>
            <a:ext cx="3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2" name="Equation" r:id="rId45" imgW="12496800" imgH="9448800" progId="Equation.DSMT4">
                    <p:embed/>
                  </p:oleObj>
                </mc:Choice>
                <mc:Fallback>
                  <p:oleObj name="Equation" r:id="rId45" imgW="12496800" imgH="94488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2" y="1316"/>
                          <a:ext cx="32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52"/>
            <p:cNvGraphicFramePr>
              <a:graphicFrameLocks noChangeAspect="1"/>
            </p:cNvGraphicFramePr>
            <p:nvPr/>
          </p:nvGraphicFramePr>
          <p:xfrm>
            <a:off x="1920" y="1320"/>
            <a:ext cx="35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3" name="Equation" r:id="rId47" imgW="13411200" imgH="9448800" progId="Equation.DSMT4">
                    <p:embed/>
                  </p:oleObj>
                </mc:Choice>
                <mc:Fallback>
                  <p:oleObj name="Equation" r:id="rId47" imgW="13411200" imgH="9448800" progId="Equation.DSMT4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320"/>
                          <a:ext cx="35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Line 53"/>
            <p:cNvSpPr>
              <a:spLocks noChangeShapeType="1"/>
            </p:cNvSpPr>
            <p:nvPr/>
          </p:nvSpPr>
          <p:spPr bwMode="auto">
            <a:xfrm>
              <a:off x="1488" y="129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Line 54"/>
            <p:cNvSpPr>
              <a:spLocks noChangeShapeType="1"/>
            </p:cNvSpPr>
            <p:nvPr/>
          </p:nvSpPr>
          <p:spPr bwMode="auto">
            <a:xfrm>
              <a:off x="1939" y="1296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Group 55"/>
          <p:cNvGrpSpPr/>
          <p:nvPr/>
        </p:nvGrpSpPr>
        <p:grpSpPr bwMode="auto">
          <a:xfrm>
            <a:off x="2468384" y="2591217"/>
            <a:ext cx="2095500" cy="825500"/>
            <a:chOff x="1060" y="1736"/>
            <a:chExt cx="1320" cy="520"/>
          </a:xfrm>
        </p:grpSpPr>
        <p:graphicFrame>
          <p:nvGraphicFramePr>
            <p:cNvPr id="96" name="Object 56"/>
            <p:cNvGraphicFramePr>
              <a:graphicFrameLocks noChangeAspect="1"/>
            </p:cNvGraphicFramePr>
            <p:nvPr/>
          </p:nvGraphicFramePr>
          <p:xfrm>
            <a:off x="1060" y="1736"/>
            <a:ext cx="1320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4" name="Equation" r:id="rId49" imgW="50292000" imgH="19812000" progId="Equation.DSMT4">
                    <p:embed/>
                  </p:oleObj>
                </mc:Choice>
                <mc:Fallback>
                  <p:oleObj name="Equation" r:id="rId49" imgW="50292000" imgH="198120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0" y="1736"/>
                          <a:ext cx="1320" cy="52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57"/>
            <p:cNvGraphicFramePr>
              <a:graphicFrameLocks noChangeAspect="1"/>
            </p:cNvGraphicFramePr>
            <p:nvPr/>
          </p:nvGraphicFramePr>
          <p:xfrm>
            <a:off x="1475" y="1889"/>
            <a:ext cx="8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5" name="Equation" r:id="rId51" imgW="31394400" imgH="9448800" progId="Equation.DSMT4">
                    <p:embed/>
                  </p:oleObj>
                </mc:Choice>
                <mc:Fallback>
                  <p:oleObj name="Equation" r:id="rId51" imgW="31394400" imgH="9448800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" y="1889"/>
                          <a:ext cx="82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Line 58"/>
            <p:cNvSpPr>
              <a:spLocks noChangeShapeType="1"/>
            </p:cNvSpPr>
            <p:nvPr/>
          </p:nvSpPr>
          <p:spPr bwMode="auto">
            <a:xfrm>
              <a:off x="1488" y="1872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Line 59"/>
            <p:cNvSpPr>
              <a:spLocks noChangeShapeType="1"/>
            </p:cNvSpPr>
            <p:nvPr/>
          </p:nvSpPr>
          <p:spPr bwMode="auto">
            <a:xfrm>
              <a:off x="1968" y="1872"/>
              <a:ext cx="3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Text Box 60"/>
          <p:cNvSpPr txBox="1">
            <a:spLocks noChangeArrowheads="1"/>
          </p:cNvSpPr>
          <p:nvPr/>
        </p:nvSpPr>
        <p:spPr bwMode="auto">
          <a:xfrm>
            <a:off x="6409119" y="551804"/>
            <a:ext cx="2197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求面积           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1" name="Object 6"/>
          <p:cNvGraphicFramePr>
            <a:graphicFrameLocks noChangeAspect="1"/>
          </p:cNvGraphicFramePr>
          <p:nvPr/>
        </p:nvGraphicFramePr>
        <p:xfrm>
          <a:off x="7462075" y="553002"/>
          <a:ext cx="825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6" name="Equation" r:id="rId53" imgW="19812000" imgH="11582400" progId="Equation.DSMT4">
                  <p:embed/>
                </p:oleObj>
              </mc:Choice>
              <mc:Fallback>
                <p:oleObj name="Equation" r:id="rId53" imgW="198120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075" y="553002"/>
                        <a:ext cx="825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7" grpId="0" animBg="1"/>
      <p:bldP spid="29" grpId="0" autoUpdateAnimBg="0"/>
      <p:bldP spid="41" grpId="0" animBg="1"/>
      <p:bldP spid="42" grpId="0" animBg="1"/>
      <p:bldP spid="43" grpId="0" animBg="1"/>
      <p:bldP spid="78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TextBox 8"/>
          <p:cNvSpPr txBox="1"/>
          <p:nvPr/>
        </p:nvSpPr>
        <p:spPr>
          <a:xfrm>
            <a:off x="13538" y="542808"/>
            <a:ext cx="853139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观察一下三个向量的“混合积”，得到的有趣结果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3" name="Object 6"/>
          <p:cNvGraphicFramePr>
            <a:graphicFrameLocks noChangeAspect="1"/>
          </p:cNvGraphicFramePr>
          <p:nvPr/>
        </p:nvGraphicFramePr>
        <p:xfrm>
          <a:off x="1391197" y="2621870"/>
          <a:ext cx="13335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0" name="Equation" r:id="rId1" imgW="32004000" imgH="11582400" progId="Equation.DSMT4">
                  <p:embed/>
                </p:oleObj>
              </mc:Choice>
              <mc:Fallback>
                <p:oleObj name="Equation" r:id="rId1" imgW="320040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197" y="2621870"/>
                        <a:ext cx="13335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30FD5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7"/>
          <p:cNvGraphicFramePr>
            <a:graphicFrameLocks noChangeAspect="1"/>
          </p:cNvGraphicFramePr>
          <p:nvPr/>
        </p:nvGraphicFramePr>
        <p:xfrm>
          <a:off x="1495112" y="3734189"/>
          <a:ext cx="20701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" name="Equation" r:id="rId3" imgW="49682400" imgH="39014400" progId="Equation.DSMT4">
                  <p:embed/>
                </p:oleObj>
              </mc:Choice>
              <mc:Fallback>
                <p:oleObj name="Equation" r:id="rId3" imgW="49682400" imgH="39014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112" y="3734189"/>
                        <a:ext cx="2070100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5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30FD5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8"/>
          <p:cNvGraphicFramePr>
            <a:graphicFrameLocks noChangeAspect="1"/>
          </p:cNvGraphicFramePr>
          <p:nvPr/>
        </p:nvGraphicFramePr>
        <p:xfrm>
          <a:off x="1321347" y="1187895"/>
          <a:ext cx="28067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" name="Equation" r:id="rId5" imgW="67360800" imgH="12801600" progId="Equation.DSMT4">
                  <p:embed/>
                </p:oleObj>
              </mc:Choice>
              <mc:Fallback>
                <p:oleObj name="Equation" r:id="rId5" imgW="67360800" imgH="12801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347" y="1187895"/>
                        <a:ext cx="28067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9"/>
          <p:cNvGraphicFramePr>
            <a:graphicFrameLocks noChangeAspect="1"/>
          </p:cNvGraphicFramePr>
          <p:nvPr/>
        </p:nvGraphicFramePr>
        <p:xfrm>
          <a:off x="4813847" y="1187895"/>
          <a:ext cx="27178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3" name="Equation" r:id="rId7" imgW="65227200" imgH="12801600" progId="Equation.DSMT4">
                  <p:embed/>
                </p:oleObj>
              </mc:Choice>
              <mc:Fallback>
                <p:oleObj name="Equation" r:id="rId7" imgW="65227200" imgH="12801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847" y="1187895"/>
                        <a:ext cx="27178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10"/>
          <p:cNvSpPr txBox="1">
            <a:spLocks noChangeArrowheads="1"/>
          </p:cNvSpPr>
          <p:nvPr/>
        </p:nvSpPr>
        <p:spPr bwMode="auto">
          <a:xfrm>
            <a:off x="622847" y="1119830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设</a:t>
            </a:r>
            <a:endParaRPr lang="zh-CN" altLang="en-US" sz="2400" b="1"/>
          </a:p>
        </p:txBody>
      </p:sp>
      <p:graphicFrame>
        <p:nvGraphicFramePr>
          <p:cNvPr id="68" name="Object 11"/>
          <p:cNvGraphicFramePr>
            <a:graphicFrameLocks noChangeAspect="1"/>
          </p:cNvGraphicFramePr>
          <p:nvPr/>
        </p:nvGraphicFramePr>
        <p:xfrm>
          <a:off x="1264197" y="1781620"/>
          <a:ext cx="27051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4" name="Equation" r:id="rId9" imgW="64922400" imgH="12801600" progId="Equation.DSMT4">
                  <p:embed/>
                </p:oleObj>
              </mc:Choice>
              <mc:Fallback>
                <p:oleObj name="Equation" r:id="rId9" imgW="64922400" imgH="12801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197" y="1781620"/>
                        <a:ext cx="27051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8"/>
          <p:cNvSpPr txBox="1"/>
          <p:nvPr/>
        </p:nvSpPr>
        <p:spPr bwMode="auto">
          <a:xfrm>
            <a:off x="742865" y="2400712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/>
        </p:nvGraphicFramePr>
        <p:xfrm>
          <a:off x="2724697" y="2409974"/>
          <a:ext cx="55372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5" name="Equation" r:id="rId11" imgW="132892800" imgH="25603200" progId="Equation.DSMT4">
                  <p:embed/>
                </p:oleObj>
              </mc:Choice>
              <mc:Fallback>
                <p:oleObj name="Equation" r:id="rId11" imgW="132892800" imgH="25603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697" y="2409974"/>
                        <a:ext cx="5537200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10"/>
          <p:cNvSpPr txBox="1"/>
          <p:nvPr/>
        </p:nvSpPr>
        <p:spPr bwMode="auto">
          <a:xfrm>
            <a:off x="898946" y="5529430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利用这个结果，得到：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7" grpId="0" autoUpdateAnimBg="0"/>
      <p:bldP spid="69" grpId="0"/>
      <p:bldP spid="7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0" y="838644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6.1.4   (1)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向量            共面</a:t>
            </a:r>
            <a:endParaRPr lang="en-US" altLang="zh-CN" sz="2800" b="1" dirty="0">
              <a:solidFill>
                <a:srgbClr val="153537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089453" y="906702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2" name="Equation" r:id="rId1" imgW="19202400" imgH="8839200" progId="Equation.DSMT4">
                  <p:embed/>
                </p:oleObj>
              </mc:Choice>
              <mc:Fallback>
                <p:oleObj name="Equation" r:id="rId1" imgW="19202400" imgH="8839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453" y="906702"/>
                        <a:ext cx="8001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5621497" y="446047"/>
          <a:ext cx="22987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3" name="Equation" r:id="rId3" imgW="55168800" imgH="39014400" progId="Equation.DSMT4">
                  <p:embed/>
                </p:oleObj>
              </mc:Choice>
              <mc:Fallback>
                <p:oleObj name="Equation" r:id="rId3" imgW="55168800" imgH="39014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497" y="446047"/>
                        <a:ext cx="2298700" cy="16192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6"/>
          <p:cNvSpPr txBox="1"/>
          <p:nvPr/>
        </p:nvSpPr>
        <p:spPr bwMode="auto">
          <a:xfrm>
            <a:off x="759071" y="1809245"/>
            <a:ext cx="42370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对于任意向量           ，恒有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150015" y="1840394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4" name="Equation" r:id="rId5" imgW="800100" imgH="368300" progId="Equation.DSMT4">
                  <p:embed/>
                </p:oleObj>
              </mc:Choice>
              <mc:Fallback>
                <p:oleObj name="Equation" r:id="rId5" imgW="800100" imgH="368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015" y="1840394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824708" y="2317668"/>
          <a:ext cx="1270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5" name="Equation" r:id="rId7" imgW="30480000" imgH="9448800" progId="Equation.DSMT4">
                  <p:embed/>
                </p:oleObj>
              </mc:Choice>
              <mc:Fallback>
                <p:oleObj name="Equation" r:id="rId7" imgW="30480000" imgH="94488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708" y="2317668"/>
                        <a:ext cx="12700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3094708" y="2317668"/>
          <a:ext cx="15430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6" name="Equation" r:id="rId9" imgW="37185600" imgH="9448800" progId="Equation.DSMT4">
                  <p:embed/>
                </p:oleObj>
              </mc:Choice>
              <mc:Fallback>
                <p:oleObj name="Equation" r:id="rId9" imgW="37185600" imgH="94488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708" y="2317668"/>
                        <a:ext cx="154305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4626468" y="2319875"/>
          <a:ext cx="15414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7" name="Equation" r:id="rId11" imgW="37185600" imgH="9448800" progId="Equation.DSMT4">
                  <p:embed/>
                </p:oleObj>
              </mc:Choice>
              <mc:Fallback>
                <p:oleObj name="Equation" r:id="rId11" imgW="37185600" imgH="9448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6468" y="2319875"/>
                        <a:ext cx="1541463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14"/>
          <p:cNvSpPr txBox="1"/>
          <p:nvPr/>
        </p:nvSpPr>
        <p:spPr bwMode="auto">
          <a:xfrm>
            <a:off x="652759" y="3100046"/>
            <a:ext cx="1518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(1)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1964640" y="3096709"/>
          <a:ext cx="39068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8" name="Equation" r:id="rId13" imgW="93573600" imgH="11582400" progId="Equation.DSMT4">
                  <p:embed/>
                </p:oleObj>
              </mc:Choice>
              <mc:Fallback>
                <p:oleObj name="Equation" r:id="rId13" imgW="93573600" imgH="115824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640" y="3096709"/>
                        <a:ext cx="390683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35019" y="3816734"/>
          <a:ext cx="152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9" name="Equation" r:id="rId15" imgW="36576000" imgH="10363200" progId="Equation.DSMT4">
                  <p:embed/>
                </p:oleObj>
              </mc:Choice>
              <mc:Fallback>
                <p:oleObj name="Equation" r:id="rId15" imgW="36576000" imgH="10363200" progId="Equation.DSMT4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5019" y="3816734"/>
                        <a:ext cx="1524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20"/>
          <p:cNvSpPr txBox="1"/>
          <p:nvPr/>
        </p:nvSpPr>
        <p:spPr bwMode="auto">
          <a:xfrm>
            <a:off x="1770414" y="3796120"/>
            <a:ext cx="72635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是以向量            为棱的</a:t>
            </a:r>
            <a:r>
              <a:rPr kumimoji="1"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平行六面体的体积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            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3117959" y="3844867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0" name="Equation" r:id="rId17" imgW="800100" imgH="368300" progId="Equation.DSMT4">
                  <p:embed/>
                </p:oleObj>
              </mc:Choice>
              <mc:Fallback>
                <p:oleObj name="Equation" r:id="rId17" imgW="800100" imgH="3683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959" y="3844867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7710585" y="3867221"/>
          <a:ext cx="800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1" name="Equation" r:id="rId19" imgW="19202400" imgH="11582400" progId="Equation.DSMT4">
                  <p:embed/>
                </p:oleObj>
              </mc:Choice>
              <mc:Fallback>
                <p:oleObj name="Equation" r:id="rId19" imgW="19202400" imgH="11582400" progId="Equation.DSMT4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10585" y="3867221"/>
                        <a:ext cx="800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1562382" y="4504755"/>
          <a:ext cx="114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2" name="Equation" r:id="rId21" imgW="27432000" imgH="11582400" progId="Equation.DSMT4">
                  <p:embed/>
                </p:oleObj>
              </mc:Choice>
              <mc:Fallback>
                <p:oleObj name="Equation" r:id="rId21" imgW="27432000" imgH="11582400" progId="Equation.DSMT4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62382" y="4504755"/>
                        <a:ext cx="11430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24"/>
          <p:cNvSpPr txBox="1"/>
          <p:nvPr/>
        </p:nvSpPr>
        <p:spPr bwMode="auto">
          <a:xfrm>
            <a:off x="238635" y="4497266"/>
            <a:ext cx="2016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底面积，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25"/>
          <p:cNvSpPr txBox="1"/>
          <p:nvPr/>
        </p:nvSpPr>
        <p:spPr bwMode="auto">
          <a:xfrm>
            <a:off x="2735848" y="4508898"/>
            <a:ext cx="11849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为高）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26"/>
          <p:cNvSpPr txBox="1"/>
          <p:nvPr/>
        </p:nvSpPr>
        <p:spPr bwMode="auto">
          <a:xfrm>
            <a:off x="780215" y="5139466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三个向量共面的充要条件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27"/>
          <p:cNvSpPr txBox="1"/>
          <p:nvPr/>
        </p:nvSpPr>
        <p:spPr bwMode="auto">
          <a:xfrm>
            <a:off x="4109609" y="5152980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为此平行六面体的体积为零，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37"/>
          <p:cNvGrpSpPr/>
          <p:nvPr/>
        </p:nvGrpSpPr>
        <p:grpSpPr bwMode="auto">
          <a:xfrm>
            <a:off x="6457685" y="1990772"/>
            <a:ext cx="2567922" cy="1879673"/>
            <a:chOff x="8333" y="13084"/>
            <a:chExt cx="2693" cy="1470"/>
          </a:xfrm>
        </p:grpSpPr>
        <p:grpSp>
          <p:nvGrpSpPr>
            <p:cNvPr id="44" name="Group 38"/>
            <p:cNvGrpSpPr/>
            <p:nvPr/>
          </p:nvGrpSpPr>
          <p:grpSpPr bwMode="auto">
            <a:xfrm>
              <a:off x="8333" y="13084"/>
              <a:ext cx="2693" cy="1470"/>
              <a:chOff x="7652" y="3548"/>
              <a:chExt cx="3840" cy="1749"/>
            </a:xfrm>
          </p:grpSpPr>
          <p:sp>
            <p:nvSpPr>
              <p:cNvPr id="45" name="Line 39"/>
              <p:cNvSpPr>
                <a:spLocks noChangeShapeType="1"/>
              </p:cNvSpPr>
              <p:nvPr/>
            </p:nvSpPr>
            <p:spPr bwMode="auto">
              <a:xfrm flipV="1">
                <a:off x="8376" y="3548"/>
                <a:ext cx="0" cy="126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46" name="Group 41"/>
              <p:cNvGrpSpPr/>
              <p:nvPr/>
            </p:nvGrpSpPr>
            <p:grpSpPr bwMode="auto">
              <a:xfrm>
                <a:off x="7652" y="3629"/>
                <a:ext cx="3840" cy="1668"/>
                <a:chOff x="7228" y="4037"/>
                <a:chExt cx="3840" cy="1668"/>
              </a:xfrm>
            </p:grpSpPr>
            <p:sp>
              <p:nvSpPr>
                <p:cNvPr id="47" name="AutoShape 42"/>
                <p:cNvSpPr>
                  <a:spLocks noChangeArrowheads="1"/>
                </p:cNvSpPr>
                <p:nvPr/>
              </p:nvSpPr>
              <p:spPr bwMode="auto">
                <a:xfrm>
                  <a:off x="8260" y="4753"/>
                  <a:ext cx="2808" cy="952"/>
                </a:xfrm>
                <a:prstGeom prst="parallelogram">
                  <a:avLst>
                    <a:gd name="adj" fmla="val 45584"/>
                  </a:avLst>
                </a:prstGeom>
                <a:noFill/>
                <a:ln w="12700">
                  <a:solidFill>
                    <a:srgbClr val="00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48" name="AutoShape 43"/>
                <p:cNvSpPr>
                  <a:spLocks noChangeArrowheads="1"/>
                </p:cNvSpPr>
                <p:nvPr/>
              </p:nvSpPr>
              <p:spPr bwMode="auto">
                <a:xfrm flipH="1">
                  <a:off x="8374" y="4259"/>
                  <a:ext cx="2686" cy="511"/>
                </a:xfrm>
                <a:prstGeom prst="parallelogram">
                  <a:avLst>
                    <a:gd name="adj" fmla="val 67724"/>
                  </a:avLst>
                </a:prstGeom>
                <a:noFill/>
                <a:ln w="12700">
                  <a:solidFill>
                    <a:srgbClr val="00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49" name="Line 44"/>
                <p:cNvSpPr>
                  <a:spLocks noChangeShapeType="1"/>
                </p:cNvSpPr>
                <p:nvPr/>
              </p:nvSpPr>
              <p:spPr bwMode="auto">
                <a:xfrm>
                  <a:off x="7965" y="5191"/>
                  <a:ext cx="2020" cy="0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prstDash val="lgDash"/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0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7950" y="4259"/>
                  <a:ext cx="424" cy="967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1" name="Line 46"/>
                <p:cNvSpPr>
                  <a:spLocks noChangeShapeType="1"/>
                </p:cNvSpPr>
                <p:nvPr/>
              </p:nvSpPr>
              <p:spPr bwMode="auto">
                <a:xfrm>
                  <a:off x="7950" y="5226"/>
                  <a:ext cx="314" cy="461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graphicFrame>
              <p:nvGraphicFramePr>
                <p:cNvPr id="52" name="对象 51"/>
                <p:cNvGraphicFramePr>
                  <a:graphicFrameLocks noChangeAspect="1"/>
                </p:cNvGraphicFramePr>
                <p:nvPr/>
              </p:nvGraphicFramePr>
              <p:xfrm>
                <a:off x="7856" y="5402"/>
                <a:ext cx="202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483" name="Equation" r:id="rId23" imgW="127000" imgH="139700" progId="Equation.DSMT4">
                        <p:embed/>
                      </p:oleObj>
                    </mc:Choice>
                    <mc:Fallback>
                      <p:oleObj name="Equation" r:id="rId23" imgW="127000" imgH="139700" progId="Equation.DSMT4">
                        <p:embed/>
                        <p:pic>
                          <p:nvPicPr>
                            <p:cNvPr id="0" name="对象 3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56" y="5402"/>
                              <a:ext cx="202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对象 52"/>
                <p:cNvGraphicFramePr>
                  <a:graphicFrameLocks noChangeAspect="1"/>
                </p:cNvGraphicFramePr>
                <p:nvPr/>
              </p:nvGraphicFramePr>
              <p:xfrm>
                <a:off x="8078" y="4400"/>
                <a:ext cx="144" cy="1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484" name="Equation" r:id="rId25" imgW="114300" imgH="139700" progId="Equation.DSMT4">
                        <p:embed/>
                      </p:oleObj>
                    </mc:Choice>
                    <mc:Fallback>
                      <p:oleObj name="Equation" r:id="rId25" imgW="114300" imgH="139700" progId="Equation.DSMT4">
                        <p:embed/>
                        <p:pic>
                          <p:nvPicPr>
                            <p:cNvPr id="0" name="对象 4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8" y="4400"/>
                              <a:ext cx="144" cy="1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4" name="对象 53"/>
                <p:cNvGraphicFramePr>
                  <a:graphicFrameLocks noChangeAspect="1"/>
                </p:cNvGraphicFramePr>
                <p:nvPr/>
              </p:nvGraphicFramePr>
              <p:xfrm>
                <a:off x="9528" y="5210"/>
                <a:ext cx="159" cy="1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485" name="Equation" r:id="rId27" imgW="127000" imgH="177165" progId="Equation.DSMT4">
                        <p:embed/>
                      </p:oleObj>
                    </mc:Choice>
                    <mc:Fallback>
                      <p:oleObj name="Equation" r:id="rId27" imgW="127000" imgH="177165" progId="Equation.DSMT4">
                        <p:embed/>
                        <p:pic>
                          <p:nvPicPr>
                            <p:cNvPr id="0" name="对象 4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8" y="5210"/>
                              <a:ext cx="159" cy="1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5" name="对象 54"/>
                <p:cNvGraphicFramePr>
                  <a:graphicFrameLocks noChangeAspect="1"/>
                </p:cNvGraphicFramePr>
                <p:nvPr/>
              </p:nvGraphicFramePr>
              <p:xfrm>
                <a:off x="7228" y="4037"/>
                <a:ext cx="642" cy="3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486" name="Equation" r:id="rId29" imgW="316865" imgH="177800" progId="Equation.DSMT4">
                        <p:embed/>
                      </p:oleObj>
                    </mc:Choice>
                    <mc:Fallback>
                      <p:oleObj name="Equation" r:id="rId29" imgW="316865" imgH="177800" progId="Equation.DSMT4">
                        <p:embed/>
                        <p:pic>
                          <p:nvPicPr>
                            <p:cNvPr id="0" name="对象 4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28" y="4037"/>
                              <a:ext cx="642" cy="3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10030" y="4259"/>
                  <a:ext cx="536" cy="9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7" name="Line 52"/>
                <p:cNvSpPr>
                  <a:spLocks noChangeShapeType="1"/>
                </p:cNvSpPr>
                <p:nvPr/>
              </p:nvSpPr>
              <p:spPr bwMode="auto">
                <a:xfrm>
                  <a:off x="10013" y="5191"/>
                  <a:ext cx="308" cy="49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</p:grpSp>
      </p:grpSp>
      <p:cxnSp>
        <p:nvCxnSpPr>
          <p:cNvPr id="58" name="直接连接符 57"/>
          <p:cNvCxnSpPr>
            <a:stCxn id="50" idx="1"/>
          </p:cNvCxnSpPr>
          <p:nvPr/>
        </p:nvCxnSpPr>
        <p:spPr>
          <a:xfrm flipH="1" flipV="1">
            <a:off x="6950539" y="2186354"/>
            <a:ext cx="273510" cy="12867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721785" y="1809245"/>
            <a:ext cx="0" cy="15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576336" y="1885089"/>
            <a:ext cx="145449" cy="75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ine 6"/>
          <p:cNvSpPr>
            <a:spLocks noChangeShapeType="1"/>
          </p:cNvSpPr>
          <p:nvPr/>
        </p:nvSpPr>
        <p:spPr bwMode="auto">
          <a:xfrm>
            <a:off x="4742384" y="1075391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Line 7"/>
          <p:cNvSpPr>
            <a:spLocks noChangeShapeType="1"/>
          </p:cNvSpPr>
          <p:nvPr/>
        </p:nvSpPr>
        <p:spPr bwMode="auto">
          <a:xfrm>
            <a:off x="4742384" y="1210328"/>
            <a:ext cx="730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27"/>
          <p:cNvSpPr txBox="1"/>
          <p:nvPr/>
        </p:nvSpPr>
        <p:spPr bwMode="auto">
          <a:xfrm>
            <a:off x="289486" y="5628680"/>
            <a:ext cx="3031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即此三阶行列式为零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/>
      <p:bldP spid="35" grpId="0"/>
      <p:bldP spid="39" grpId="0"/>
      <p:bldP spid="40" grpId="0"/>
      <p:bldP spid="41" grpId="0"/>
      <p:bldP spid="42" grpId="0"/>
      <p:bldP spid="72" grpId="0" animBg="1"/>
      <p:bldP spid="73" grpId="0" animBg="1"/>
      <p:bldP spid="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二．两向量的向量积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6"/>
          <p:cNvSpPr txBox="1"/>
          <p:nvPr/>
        </p:nvSpPr>
        <p:spPr bwMode="auto">
          <a:xfrm>
            <a:off x="693313" y="432014"/>
            <a:ext cx="42370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对于任意向量           ，恒有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084257" y="463163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1" name="Equation" r:id="rId1" imgW="800100" imgH="368300" progId="Equation.DSMT4">
                  <p:embed/>
                </p:oleObj>
              </mc:Choice>
              <mc:Fallback>
                <p:oleObj name="Equation" r:id="rId1" imgW="800100" imgH="3683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257" y="463163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758950" y="940437"/>
          <a:ext cx="1270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2" name="Equation" r:id="rId3" imgW="30480000" imgH="9448800" progId="Equation.DSMT4">
                  <p:embed/>
                </p:oleObj>
              </mc:Choice>
              <mc:Fallback>
                <p:oleObj name="Equation" r:id="rId3" imgW="30480000" imgH="944880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940437"/>
                        <a:ext cx="12700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3028950" y="940437"/>
          <a:ext cx="15430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3" name="Equation" r:id="rId5" imgW="37185600" imgH="9448800" progId="Equation.DSMT4">
                  <p:embed/>
                </p:oleObj>
              </mc:Choice>
              <mc:Fallback>
                <p:oleObj name="Equation" r:id="rId5" imgW="37185600" imgH="94488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940437"/>
                        <a:ext cx="154305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4572000" y="943831"/>
          <a:ext cx="1609427" cy="383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4" name="Equation" r:id="rId7" imgW="37185600" imgH="9448800" progId="Equation.DSMT4">
                  <p:embed/>
                </p:oleObj>
              </mc:Choice>
              <mc:Fallback>
                <p:oleObj name="Equation" r:id="rId7" imgW="37185600" imgH="94488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943831"/>
                        <a:ext cx="1609427" cy="383956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37"/>
          <p:cNvGrpSpPr/>
          <p:nvPr/>
        </p:nvGrpSpPr>
        <p:grpSpPr bwMode="auto">
          <a:xfrm>
            <a:off x="6275301" y="454483"/>
            <a:ext cx="2567922" cy="1879673"/>
            <a:chOff x="8333" y="13084"/>
            <a:chExt cx="2693" cy="1470"/>
          </a:xfrm>
        </p:grpSpPr>
        <p:grpSp>
          <p:nvGrpSpPr>
            <p:cNvPr id="44" name="Group 38"/>
            <p:cNvGrpSpPr/>
            <p:nvPr/>
          </p:nvGrpSpPr>
          <p:grpSpPr bwMode="auto">
            <a:xfrm>
              <a:off x="8333" y="13084"/>
              <a:ext cx="2693" cy="1470"/>
              <a:chOff x="7652" y="3548"/>
              <a:chExt cx="3840" cy="1749"/>
            </a:xfrm>
          </p:grpSpPr>
          <p:sp>
            <p:nvSpPr>
              <p:cNvPr id="45" name="Line 39"/>
              <p:cNvSpPr>
                <a:spLocks noChangeShapeType="1"/>
              </p:cNvSpPr>
              <p:nvPr/>
            </p:nvSpPr>
            <p:spPr bwMode="auto">
              <a:xfrm flipV="1">
                <a:off x="8376" y="3548"/>
                <a:ext cx="0" cy="126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endParaRPr lang="zh-CN" altLang="en-US" sz="2400"/>
              </a:p>
            </p:txBody>
          </p:sp>
          <p:grpSp>
            <p:nvGrpSpPr>
              <p:cNvPr id="46" name="Group 41"/>
              <p:cNvGrpSpPr/>
              <p:nvPr/>
            </p:nvGrpSpPr>
            <p:grpSpPr bwMode="auto">
              <a:xfrm>
                <a:off x="7652" y="3629"/>
                <a:ext cx="3840" cy="1668"/>
                <a:chOff x="7228" y="4037"/>
                <a:chExt cx="3840" cy="1668"/>
              </a:xfrm>
            </p:grpSpPr>
            <p:sp>
              <p:nvSpPr>
                <p:cNvPr id="47" name="AutoShape 42"/>
                <p:cNvSpPr>
                  <a:spLocks noChangeArrowheads="1"/>
                </p:cNvSpPr>
                <p:nvPr/>
              </p:nvSpPr>
              <p:spPr bwMode="auto">
                <a:xfrm>
                  <a:off x="8260" y="4753"/>
                  <a:ext cx="2808" cy="952"/>
                </a:xfrm>
                <a:prstGeom prst="parallelogram">
                  <a:avLst>
                    <a:gd name="adj" fmla="val 45584"/>
                  </a:avLst>
                </a:prstGeom>
                <a:noFill/>
                <a:ln w="12700">
                  <a:solidFill>
                    <a:srgbClr val="00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48" name="AutoShape 43"/>
                <p:cNvSpPr>
                  <a:spLocks noChangeArrowheads="1"/>
                </p:cNvSpPr>
                <p:nvPr/>
              </p:nvSpPr>
              <p:spPr bwMode="auto">
                <a:xfrm flipH="1">
                  <a:off x="8374" y="4259"/>
                  <a:ext cx="2686" cy="511"/>
                </a:xfrm>
                <a:prstGeom prst="parallelogram">
                  <a:avLst>
                    <a:gd name="adj" fmla="val 67724"/>
                  </a:avLst>
                </a:prstGeom>
                <a:noFill/>
                <a:ln w="12700">
                  <a:solidFill>
                    <a:srgbClr val="000000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49" name="Line 44"/>
                <p:cNvSpPr>
                  <a:spLocks noChangeShapeType="1"/>
                </p:cNvSpPr>
                <p:nvPr/>
              </p:nvSpPr>
              <p:spPr bwMode="auto">
                <a:xfrm>
                  <a:off x="7965" y="5191"/>
                  <a:ext cx="2020" cy="0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prstDash val="lgDash"/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0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7950" y="4259"/>
                  <a:ext cx="424" cy="967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1" name="Line 46"/>
                <p:cNvSpPr>
                  <a:spLocks noChangeShapeType="1"/>
                </p:cNvSpPr>
                <p:nvPr/>
              </p:nvSpPr>
              <p:spPr bwMode="auto">
                <a:xfrm>
                  <a:off x="7950" y="5226"/>
                  <a:ext cx="314" cy="461"/>
                </a:xfrm>
                <a:prstGeom prst="line">
                  <a:avLst/>
                </a:prstGeom>
                <a:noFill/>
                <a:ln w="38100">
                  <a:solidFill>
                    <a:srgbClr val="7030A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ctr" anchorCtr="0" compatLnSpc="1"/>
                <a:lstStyle/>
                <a:p>
                  <a:endParaRPr lang="zh-CN" altLang="en-US" sz="2400"/>
                </a:p>
              </p:txBody>
            </p:sp>
            <p:graphicFrame>
              <p:nvGraphicFramePr>
                <p:cNvPr id="52" name="对象 51"/>
                <p:cNvGraphicFramePr>
                  <a:graphicFrameLocks noChangeAspect="1"/>
                </p:cNvGraphicFramePr>
                <p:nvPr/>
              </p:nvGraphicFramePr>
              <p:xfrm>
                <a:off x="7856" y="5402"/>
                <a:ext cx="202" cy="1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455" name="Equation" r:id="rId9" imgW="127000" imgH="139700" progId="Equation.DSMT4">
                        <p:embed/>
                      </p:oleObj>
                    </mc:Choice>
                    <mc:Fallback>
                      <p:oleObj name="Equation" r:id="rId9" imgW="127000" imgH="139700" progId="Equation.DSMT4">
                        <p:embed/>
                        <p:pic>
                          <p:nvPicPr>
                            <p:cNvPr id="0" name="对象 5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56" y="5402"/>
                              <a:ext cx="202" cy="18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对象 52"/>
                <p:cNvGraphicFramePr>
                  <a:graphicFrameLocks noChangeAspect="1"/>
                </p:cNvGraphicFramePr>
                <p:nvPr/>
              </p:nvGraphicFramePr>
              <p:xfrm>
                <a:off x="8078" y="4400"/>
                <a:ext cx="144" cy="1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456" name="Equation" r:id="rId11" imgW="114300" imgH="139700" progId="Equation.DSMT4">
                        <p:embed/>
                      </p:oleObj>
                    </mc:Choice>
                    <mc:Fallback>
                      <p:oleObj name="Equation" r:id="rId11" imgW="114300" imgH="139700" progId="Equation.DSMT4">
                        <p:embed/>
                        <p:pic>
                          <p:nvPicPr>
                            <p:cNvPr id="0" name="对象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078" y="4400"/>
                              <a:ext cx="144" cy="15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4" name="对象 53"/>
                <p:cNvGraphicFramePr>
                  <a:graphicFrameLocks noChangeAspect="1"/>
                </p:cNvGraphicFramePr>
                <p:nvPr/>
              </p:nvGraphicFramePr>
              <p:xfrm>
                <a:off x="9528" y="5210"/>
                <a:ext cx="159" cy="1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457" name="Equation" r:id="rId13" imgW="127000" imgH="177165" progId="Equation.DSMT4">
                        <p:embed/>
                      </p:oleObj>
                    </mc:Choice>
                    <mc:Fallback>
                      <p:oleObj name="Equation" r:id="rId13" imgW="127000" imgH="177165" progId="Equation.DSMT4">
                        <p:embed/>
                        <p:pic>
                          <p:nvPicPr>
                            <p:cNvPr id="0" name="对象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8" y="5210"/>
                              <a:ext cx="159" cy="1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5" name="对象 54"/>
                <p:cNvGraphicFramePr>
                  <a:graphicFrameLocks noChangeAspect="1"/>
                </p:cNvGraphicFramePr>
                <p:nvPr/>
              </p:nvGraphicFramePr>
              <p:xfrm>
                <a:off x="7228" y="4037"/>
                <a:ext cx="642" cy="3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458" name="Equation" r:id="rId15" imgW="316865" imgH="177800" progId="Equation.DSMT4">
                        <p:embed/>
                      </p:oleObj>
                    </mc:Choice>
                    <mc:Fallback>
                      <p:oleObj name="Equation" r:id="rId15" imgW="316865" imgH="177800" progId="Equation.DSMT4">
                        <p:embed/>
                        <p:pic>
                          <p:nvPicPr>
                            <p:cNvPr id="0" name="对象 5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28" y="4037"/>
                              <a:ext cx="642" cy="3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6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10030" y="4259"/>
                  <a:ext cx="536" cy="9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/>
                </a:p>
              </p:txBody>
            </p:sp>
            <p:sp>
              <p:nvSpPr>
                <p:cNvPr id="57" name="Line 52"/>
                <p:cNvSpPr>
                  <a:spLocks noChangeShapeType="1"/>
                </p:cNvSpPr>
                <p:nvPr/>
              </p:nvSpPr>
              <p:spPr bwMode="auto">
                <a:xfrm>
                  <a:off x="10013" y="5191"/>
                  <a:ext cx="308" cy="49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/>
                </a:p>
              </p:txBody>
            </p:sp>
          </p:grpSp>
        </p:grpSp>
      </p:grpSp>
      <p:cxnSp>
        <p:nvCxnSpPr>
          <p:cNvPr id="58" name="直接连接符 57"/>
          <p:cNvCxnSpPr>
            <a:stCxn id="50" idx="1"/>
          </p:cNvCxnSpPr>
          <p:nvPr/>
        </p:nvCxnSpPr>
        <p:spPr>
          <a:xfrm flipH="1" flipV="1">
            <a:off x="6768155" y="650065"/>
            <a:ext cx="273510" cy="12867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538" y="1327787"/>
            <a:ext cx="9130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"/>
          <p:cNvSpPr txBox="1"/>
          <p:nvPr/>
        </p:nvSpPr>
        <p:spPr bwMode="auto">
          <a:xfrm>
            <a:off x="693313" y="1585678"/>
            <a:ext cx="4968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比较行列式的取值，例如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765321" y="2449774"/>
          <a:ext cx="12874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9" name="Equation" r:id="rId17" imgW="31089600" imgH="11582400" progId="Equation.DSMT4">
                  <p:embed/>
                </p:oleObj>
              </mc:Choice>
              <mc:Fallback>
                <p:oleObj name="Equation" r:id="rId17" imgW="31089600" imgH="11582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321" y="2449774"/>
                        <a:ext cx="12874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909337" y="2881822"/>
          <a:ext cx="75819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0" name="Equation" r:id="rId19" imgW="181965600" imgH="39014400" progId="Equation.DSMT4">
                  <p:embed/>
                </p:oleObj>
              </mc:Choice>
              <mc:Fallback>
                <p:oleObj name="Equation" r:id="rId19" imgW="181965600" imgH="39014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337" y="2881822"/>
                        <a:ext cx="7581900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"/>
          <p:cNvSpPr txBox="1"/>
          <p:nvPr/>
        </p:nvSpPr>
        <p:spPr bwMode="auto">
          <a:xfrm>
            <a:off x="837329" y="4465998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即可得出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2340751" y="4501072"/>
          <a:ext cx="1270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1" name="Equation" r:id="rId21" imgW="1269365" imgH="393700" progId="Equation.DSMT4">
                  <p:embed/>
                </p:oleObj>
              </mc:Choice>
              <mc:Fallback>
                <p:oleObj name="Equation" r:id="rId21" imgW="1269365" imgH="3937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751" y="4501072"/>
                        <a:ext cx="127000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3610751" y="4501072"/>
          <a:ext cx="15430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2" name="Equation" r:id="rId23" imgW="1548765" imgH="393700" progId="Equation.DSMT4">
                  <p:embed/>
                </p:oleObj>
              </mc:Choice>
              <mc:Fallback>
                <p:oleObj name="Equation" r:id="rId23" imgW="1548765" imgH="3937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751" y="4501072"/>
                        <a:ext cx="1543050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/>
        </p:nvGraphicFramePr>
        <p:xfrm>
          <a:off x="5153801" y="4501072"/>
          <a:ext cx="15414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3" name="Equation" r:id="rId25" imgW="1548765" imgH="393700" progId="Equation.DSMT4">
                  <p:embed/>
                </p:oleObj>
              </mc:Choice>
              <mc:Fallback>
                <p:oleObj name="Equation" r:id="rId25" imgW="1548765" imgH="3937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3801" y="4501072"/>
                        <a:ext cx="1541462" cy="3873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10"/>
          <p:cNvSpPr txBox="1"/>
          <p:nvPr/>
        </p:nvSpPr>
        <p:spPr bwMode="auto">
          <a:xfrm>
            <a:off x="909337" y="5017302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3538" y="5491390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注：当      符合右手法则排列时，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的三个混合积是同一个平行六面体的体积。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1073710" y="5555613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4" name="Equation" r:id="rId27" imgW="800100" imgH="368300" progId="Equation.DSMT4">
                  <p:embed/>
                </p:oleObj>
              </mc:Choice>
              <mc:Fallback>
                <p:oleObj name="Equation" r:id="rId27" imgW="800100" imgH="3683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710" y="5555613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1" grpId="0"/>
      <p:bldP spid="65" grpId="0"/>
      <p:bldP spid="69" grpId="0"/>
      <p:bldP spid="7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9" name="Text Box 5"/>
          <p:cNvSpPr txBox="1">
            <a:spLocks noChangeArrowheads="1"/>
          </p:cNvSpPr>
          <p:nvPr/>
        </p:nvSpPr>
        <p:spPr bwMode="auto">
          <a:xfrm>
            <a:off x="0" y="455570"/>
            <a:ext cx="3867807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*三．向量的混合积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0" name="Object 7"/>
          <p:cNvGraphicFramePr>
            <a:graphicFrameLocks noChangeAspect="1"/>
          </p:cNvGraphicFramePr>
          <p:nvPr/>
        </p:nvGraphicFramePr>
        <p:xfrm>
          <a:off x="4375097" y="2419527"/>
          <a:ext cx="20701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4" name="Equation" r:id="rId1" imgW="49682400" imgH="39014400" progId="Equation.DSMT4">
                  <p:embed/>
                </p:oleObj>
              </mc:Choice>
              <mc:Fallback>
                <p:oleObj name="Equation" r:id="rId1" imgW="49682400" imgH="39014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097" y="2419527"/>
                        <a:ext cx="2070100" cy="1625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 Box 12"/>
          <p:cNvSpPr txBox="1">
            <a:spLocks noChangeArrowheads="1"/>
          </p:cNvSpPr>
          <p:nvPr/>
        </p:nvSpPr>
        <p:spPr bwMode="auto">
          <a:xfrm>
            <a:off x="3570479" y="4394668"/>
            <a:ext cx="4423222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ea typeface="黑体" panose="02010609060101010101" pitchFamily="49" charset="-122"/>
              </a:rPr>
              <a:t>混合积的坐标表达式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3" name="TextBox 13"/>
          <p:cNvSpPr txBox="1"/>
          <p:nvPr/>
        </p:nvSpPr>
        <p:spPr bwMode="auto">
          <a:xfrm>
            <a:off x="721932" y="1005734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定义：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设已知三个向量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/>
        </p:nvGraphicFramePr>
        <p:xfrm>
          <a:off x="3867807" y="1086368"/>
          <a:ext cx="876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5" name="Equation" r:id="rId3" imgW="21031200" imgH="8839200" progId="Equation.DSMT4">
                  <p:embed/>
                </p:oleObj>
              </mc:Choice>
              <mc:Fallback>
                <p:oleObj name="Equation" r:id="rId3" imgW="21031200" imgH="8839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807" y="1086368"/>
                        <a:ext cx="8763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16"/>
          <p:cNvSpPr txBox="1"/>
          <p:nvPr/>
        </p:nvSpPr>
        <p:spPr bwMode="auto">
          <a:xfrm>
            <a:off x="4797009" y="1014135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对象 75"/>
          <p:cNvGraphicFramePr>
            <a:graphicFrameLocks noChangeAspect="1"/>
          </p:cNvGraphicFramePr>
          <p:nvPr/>
        </p:nvGraphicFramePr>
        <p:xfrm>
          <a:off x="5556752" y="1086368"/>
          <a:ext cx="1270000" cy="38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6" name="Equation" r:id="rId5" imgW="30480000" imgH="9448800" progId="Equation.DSMT4">
                  <p:embed/>
                </p:oleObj>
              </mc:Choice>
              <mc:Fallback>
                <p:oleObj name="Equation" r:id="rId5" imgW="30480000" imgH="94488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752" y="1086368"/>
                        <a:ext cx="1270000" cy="387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19"/>
          <p:cNvSpPr txBox="1"/>
          <p:nvPr/>
        </p:nvSpPr>
        <p:spPr bwMode="auto">
          <a:xfrm>
            <a:off x="721932" y="1599644"/>
            <a:ext cx="5493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称为这三个向量的混合积，记为           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5094684" y="1641919"/>
          <a:ext cx="7540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7" name="Equation" r:id="rId7" imgW="18288000" imgH="9144000" progId="Equation.DSMT4">
                  <p:embed/>
                </p:oleObj>
              </mc:Choice>
              <mc:Fallback>
                <p:oleObj name="Equation" r:id="rId7" imgW="18288000" imgH="91440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684" y="1641919"/>
                        <a:ext cx="754062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25"/>
          <p:cNvSpPr txBox="1"/>
          <p:nvPr/>
        </p:nvSpPr>
        <p:spPr bwMode="auto">
          <a:xfrm>
            <a:off x="721932" y="2223066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对象 79"/>
          <p:cNvGraphicFramePr>
            <a:graphicFrameLocks noChangeAspect="1"/>
          </p:cNvGraphicFramePr>
          <p:nvPr/>
        </p:nvGraphicFramePr>
        <p:xfrm>
          <a:off x="2096990" y="3041827"/>
          <a:ext cx="762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8" name="Equation" r:id="rId9" imgW="18288000" imgH="9144000" progId="Equation.DSMT4">
                  <p:embed/>
                </p:oleObj>
              </mc:Choice>
              <mc:Fallback>
                <p:oleObj name="Equation" r:id="rId9" imgW="18288000" imgH="9144000" progId="Equation.DSMT4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6990" y="3041827"/>
                        <a:ext cx="762000" cy="381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/>
          <p:cNvGraphicFramePr>
            <a:graphicFrameLocks noChangeAspect="1"/>
          </p:cNvGraphicFramePr>
          <p:nvPr/>
        </p:nvGraphicFramePr>
        <p:xfrm>
          <a:off x="2825697" y="2991027"/>
          <a:ext cx="1549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9" name="Equation" r:id="rId11" imgW="37185600" imgH="11582400" progId="Equation.DSMT4">
                  <p:embed/>
                </p:oleObj>
              </mc:Choice>
              <mc:Fallback>
                <p:oleObj name="Equation" r:id="rId11" imgW="37185600" imgH="115824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697" y="2991027"/>
                        <a:ext cx="1549400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2" grpId="0" animBg="1" autoUpdateAnimBg="0"/>
      <p:bldP spid="73" grpId="0"/>
      <p:bldP spid="75" grpId="0"/>
      <p:bldP spid="77" grpId="0"/>
      <p:bldP spid="7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2" name="TextBox 8"/>
          <p:cNvSpPr txBox="1"/>
          <p:nvPr/>
        </p:nvSpPr>
        <p:spPr>
          <a:xfrm>
            <a:off x="0" y="455569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关于混合积的主要结论：</a:t>
            </a:r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*三．向量的混合积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587629" y="1159477"/>
            <a:ext cx="2878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）几何意义：</a:t>
            </a:r>
            <a:endParaRPr lang="zh-CN" altLang="en-US" sz="2400" b="1" dirty="0"/>
          </a:p>
        </p:txBody>
      </p:sp>
      <p:grpSp>
        <p:nvGrpSpPr>
          <p:cNvPr id="26" name="Group 24"/>
          <p:cNvGrpSpPr/>
          <p:nvPr/>
        </p:nvGrpSpPr>
        <p:grpSpPr bwMode="auto">
          <a:xfrm>
            <a:off x="6351105" y="2568932"/>
            <a:ext cx="2409825" cy="1328737"/>
            <a:chOff x="1938" y="2551"/>
            <a:chExt cx="1518" cy="837"/>
          </a:xfrm>
        </p:grpSpPr>
        <p:sp>
          <p:nvSpPr>
            <p:cNvPr id="27" name="AutoShape 17"/>
            <p:cNvSpPr>
              <a:spLocks noChangeArrowheads="1"/>
            </p:cNvSpPr>
            <p:nvPr/>
          </p:nvSpPr>
          <p:spPr bwMode="auto">
            <a:xfrm rot="-4027374">
              <a:off x="1674" y="2842"/>
              <a:ext cx="791" cy="264"/>
            </a:xfrm>
            <a:prstGeom prst="parallelogram">
              <a:avLst>
                <a:gd name="adj" fmla="val 74905"/>
              </a:avLst>
            </a:prstGeom>
            <a:noFill/>
            <a:ln w="285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rot="-4027374">
              <a:off x="2865" y="2842"/>
              <a:ext cx="791" cy="264"/>
            </a:xfrm>
            <a:prstGeom prst="parallelogram">
              <a:avLst>
                <a:gd name="adj" fmla="val 74905"/>
              </a:avLst>
            </a:prstGeom>
            <a:noFill/>
            <a:ln w="19050">
              <a:solidFill>
                <a:schemeClr val="tx1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" name="AutoShape 19"/>
            <p:cNvSpPr>
              <a:spLocks noChangeArrowheads="1"/>
            </p:cNvSpPr>
            <p:nvPr/>
          </p:nvSpPr>
          <p:spPr bwMode="auto">
            <a:xfrm>
              <a:off x="2037" y="2842"/>
              <a:ext cx="1416" cy="546"/>
            </a:xfrm>
            <a:prstGeom prst="parallelogram">
              <a:avLst>
                <a:gd name="adj" fmla="val 41843"/>
              </a:avLst>
            </a:prstGeom>
            <a:noFill/>
            <a:ln w="285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" name="AutoShape 20"/>
            <p:cNvSpPr>
              <a:spLocks noChangeArrowheads="1"/>
            </p:cNvSpPr>
            <p:nvPr/>
          </p:nvSpPr>
          <p:spPr bwMode="auto">
            <a:xfrm flipH="1">
              <a:off x="2103" y="2551"/>
              <a:ext cx="1353" cy="291"/>
            </a:xfrm>
            <a:prstGeom prst="parallelogram">
              <a:avLst>
                <a:gd name="adj" fmla="val 59905"/>
              </a:avLst>
            </a:prstGeom>
            <a:noFill/>
            <a:ln w="285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31" name="Group 32"/>
          <p:cNvGrpSpPr/>
          <p:nvPr/>
        </p:nvGrpSpPr>
        <p:grpSpPr bwMode="auto">
          <a:xfrm>
            <a:off x="6097105" y="2537182"/>
            <a:ext cx="2047875" cy="1295400"/>
            <a:chOff x="1776" y="2544"/>
            <a:chExt cx="1290" cy="816"/>
          </a:xfrm>
        </p:grpSpPr>
        <p:sp>
          <p:nvSpPr>
            <p:cNvPr id="32" name="Line 22"/>
            <p:cNvSpPr>
              <a:spLocks noChangeShapeType="1"/>
            </p:cNvSpPr>
            <p:nvPr/>
          </p:nvSpPr>
          <p:spPr bwMode="auto">
            <a:xfrm>
              <a:off x="1880" y="3100"/>
              <a:ext cx="1186" cy="0"/>
            </a:xfrm>
            <a:prstGeom prst="line">
              <a:avLst/>
            </a:prstGeom>
            <a:noFill/>
            <a:ln w="38100">
              <a:solidFill>
                <a:srgbClr val="930FD5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 flipV="1">
              <a:off x="1872" y="2544"/>
              <a:ext cx="240" cy="57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>
              <a:off x="1872" y="3120"/>
              <a:ext cx="144" cy="24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35" name="Object 29"/>
            <p:cNvGraphicFramePr>
              <a:graphicFrameLocks noChangeAspect="1"/>
            </p:cNvGraphicFramePr>
            <p:nvPr/>
          </p:nvGraphicFramePr>
          <p:xfrm>
            <a:off x="1776" y="3168"/>
            <a:ext cx="112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7" name="公式" r:id="rId1" imgW="278765" imgH="368300" progId="Equation.3">
                    <p:embed/>
                  </p:oleObj>
                </mc:Choice>
                <mc:Fallback>
                  <p:oleObj name="公式" r:id="rId1" imgW="278765" imgH="3683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168"/>
                          <a:ext cx="112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0"/>
            <p:cNvGraphicFramePr>
              <a:graphicFrameLocks noChangeAspect="1"/>
            </p:cNvGraphicFramePr>
            <p:nvPr/>
          </p:nvGraphicFramePr>
          <p:xfrm>
            <a:off x="1884" y="2688"/>
            <a:ext cx="106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8" name="公式" r:id="rId3" imgW="267335" imgH="368300" progId="Equation.3">
                    <p:embed/>
                  </p:oleObj>
                </mc:Choice>
                <mc:Fallback>
                  <p:oleObj name="公式" r:id="rId3" imgW="267335" imgH="3683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" y="2688"/>
                          <a:ext cx="106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1"/>
            <p:cNvGraphicFramePr>
              <a:graphicFrameLocks noChangeAspect="1"/>
            </p:cNvGraphicFramePr>
            <p:nvPr/>
          </p:nvGraphicFramePr>
          <p:xfrm>
            <a:off x="2448" y="3128"/>
            <a:ext cx="117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9" name="公式" r:id="rId5" imgW="300990" imgH="479425" progId="Equation.3">
                    <p:embed/>
                  </p:oleObj>
                </mc:Choice>
                <mc:Fallback>
                  <p:oleObj name="公式" r:id="rId5" imgW="300990" imgH="479425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128"/>
                          <a:ext cx="117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36"/>
          <p:cNvGrpSpPr/>
          <p:nvPr/>
        </p:nvGrpSpPr>
        <p:grpSpPr bwMode="auto">
          <a:xfrm>
            <a:off x="5563705" y="2327632"/>
            <a:ext cx="685800" cy="1143000"/>
            <a:chOff x="1440" y="2076"/>
            <a:chExt cx="432" cy="720"/>
          </a:xfrm>
        </p:grpSpPr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V="1">
              <a:off x="1872" y="2076"/>
              <a:ext cx="0" cy="720"/>
            </a:xfrm>
            <a:prstGeom prst="line">
              <a:avLst/>
            </a:prstGeom>
            <a:noFill/>
            <a:ln w="28575">
              <a:solidFill>
                <a:srgbClr val="FF66F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40" name="Object 35"/>
            <p:cNvGraphicFramePr>
              <a:graphicFrameLocks noChangeAspect="1"/>
            </p:cNvGraphicFramePr>
            <p:nvPr/>
          </p:nvGraphicFramePr>
          <p:xfrm>
            <a:off x="1440" y="2307"/>
            <a:ext cx="38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0" name="公式" r:id="rId7" imgW="892175" imgH="479425" progId="Equation.3">
                    <p:embed/>
                  </p:oleObj>
                </mc:Choice>
                <mc:Fallback>
                  <p:oleObj name="公式" r:id="rId7" imgW="892175" imgH="479425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307"/>
                          <a:ext cx="38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46"/>
          <p:cNvGraphicFramePr>
            <a:graphicFrameLocks noChangeAspect="1"/>
          </p:cNvGraphicFramePr>
          <p:nvPr/>
        </p:nvGraphicFramePr>
        <p:xfrm>
          <a:off x="1500921" y="3338074"/>
          <a:ext cx="8001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1" name="公式" r:id="rId9" imgW="936625" imgH="300990" progId="Equation.3">
                  <p:embed/>
                </p:oleObj>
              </mc:Choice>
              <mc:Fallback>
                <p:oleObj name="公式" r:id="rId9" imgW="936625" imgH="30099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921" y="3338074"/>
                        <a:ext cx="800100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738063" y="1859386"/>
          <a:ext cx="876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2" name="Equation" r:id="rId11" imgW="21031200" imgH="11582400" progId="Equation.DSMT4">
                  <p:embed/>
                </p:oleObj>
              </mc:Choice>
              <mc:Fallback>
                <p:oleObj name="Equation" r:id="rId11" imgW="21031200" imgH="11582400" progId="Equation.DSMT4">
                  <p:embed/>
                  <p:pic>
                    <p:nvPicPr>
                      <p:cNvPr id="0" name="对象 2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8063" y="1859386"/>
                        <a:ext cx="8763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27"/>
          <p:cNvSpPr txBox="1"/>
          <p:nvPr/>
        </p:nvSpPr>
        <p:spPr bwMode="auto">
          <a:xfrm>
            <a:off x="1619717" y="1825982"/>
            <a:ext cx="5647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是以向量          为棱的平行六面体的体积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2940579" y="1884975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3" name="Equation" r:id="rId13" imgW="800100" imgH="368300" progId="Equation.DSMT4">
                  <p:embed/>
                </p:oleObj>
              </mc:Choice>
              <mc:Fallback>
                <p:oleObj name="Equation" r:id="rId13" imgW="800100" imgH="36830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579" y="1884975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29"/>
          <p:cNvSpPr txBox="1"/>
          <p:nvPr/>
        </p:nvSpPr>
        <p:spPr bwMode="auto">
          <a:xfrm>
            <a:off x="719449" y="2537182"/>
            <a:ext cx="2775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            共面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1924957" y="2596565"/>
          <a:ext cx="8001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4" name="Equation" r:id="rId15" imgW="800100" imgH="368300" progId="Equation.DSMT4">
                  <p:embed/>
                </p:oleObj>
              </mc:Choice>
              <mc:Fallback>
                <p:oleObj name="Equation" r:id="rId15" imgW="800100" imgH="3683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957" y="2596565"/>
                        <a:ext cx="8001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358558" y="3280132"/>
          <a:ext cx="1155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5" name="Equation" r:id="rId17" imgW="27736800" imgH="9144000" progId="Equation.DSMT4">
                  <p:embed/>
                </p:oleObj>
              </mc:Choice>
              <mc:Fallback>
                <p:oleObj name="Equation" r:id="rId17" imgW="27736800" imgH="91440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558" y="3280132"/>
                        <a:ext cx="1155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1428913" y="3832582"/>
          <a:ext cx="2765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6" name="Equation" r:id="rId19" imgW="67056000" imgH="9144000" progId="Equation.DSMT4">
                  <p:embed/>
                </p:oleObj>
              </mc:Choice>
              <mc:Fallback>
                <p:oleObj name="Equation" r:id="rId19" imgW="67056000" imgH="91440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913" y="3832582"/>
                        <a:ext cx="2765425" cy="3746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34"/>
          <p:cNvSpPr txBox="1"/>
          <p:nvPr/>
        </p:nvSpPr>
        <p:spPr bwMode="auto">
          <a:xfrm>
            <a:off x="719449" y="3726666"/>
            <a:ext cx="54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35"/>
          <p:cNvSpPr txBox="1"/>
          <p:nvPr/>
        </p:nvSpPr>
        <p:spPr bwMode="auto">
          <a:xfrm>
            <a:off x="1500921" y="4878794"/>
            <a:ext cx="5493812" cy="461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轮换对称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的顺序，否则会相差一个符号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2725057" y="4249886"/>
            <a:ext cx="0" cy="628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733169" y="4249886"/>
            <a:ext cx="0" cy="628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utoUpdateAnimBg="0"/>
      <p:bldP spid="43" grpId="0"/>
      <p:bldP spid="45" grpId="0"/>
      <p:bldP spid="49" grpId="0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Object 2"/>
          <p:cNvGraphicFramePr>
            <a:graphicFrameLocks noChangeAspect="1"/>
          </p:cNvGraphicFramePr>
          <p:nvPr/>
        </p:nvGraphicFramePr>
        <p:xfrm>
          <a:off x="5831956" y="1605959"/>
          <a:ext cx="736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1" imgW="17678400" imgH="10363200" progId="Equation.DSMT4">
                  <p:embed/>
                </p:oleObj>
              </mc:Choice>
              <mc:Fallback>
                <p:oleObj name="Equation" r:id="rId1" imgW="17678400" imgH="10363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1956" y="1605959"/>
                        <a:ext cx="736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201231" y="1610046"/>
            <a:ext cx="2364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向量的表示法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01231" y="2374204"/>
            <a:ext cx="2039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向量的模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999372" y="2354301"/>
            <a:ext cx="2116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向量的大小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6"/>
          <p:cNvGraphicFramePr>
            <a:graphicFrameLocks noChangeAspect="1"/>
          </p:cNvGraphicFramePr>
          <p:nvPr/>
        </p:nvGraphicFramePr>
        <p:xfrm>
          <a:off x="3905041" y="2374204"/>
          <a:ext cx="1993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3" imgW="47853600" imgH="11582400" progId="Equation.DSMT4">
                  <p:embed/>
                </p:oleObj>
              </mc:Choice>
              <mc:Fallback>
                <p:oleObj name="Equation" r:id="rId3" imgW="478536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041" y="2374204"/>
                        <a:ext cx="19939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201231" y="845888"/>
            <a:ext cx="129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5810381" y="857912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又称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矢量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10"/>
          <p:cNvGrpSpPr/>
          <p:nvPr/>
        </p:nvGrpSpPr>
        <p:grpSpPr bwMode="auto">
          <a:xfrm>
            <a:off x="6875464" y="3167066"/>
            <a:ext cx="1525588" cy="1211264"/>
            <a:chOff x="4607" y="1602"/>
            <a:chExt cx="961" cy="763"/>
          </a:xfrm>
        </p:grpSpPr>
        <p:sp>
          <p:nvSpPr>
            <p:cNvPr id="33" name="Line 11"/>
            <p:cNvSpPr>
              <a:spLocks noChangeShapeType="1"/>
            </p:cNvSpPr>
            <p:nvPr/>
          </p:nvSpPr>
          <p:spPr bwMode="auto">
            <a:xfrm flipV="1">
              <a:off x="4896" y="1776"/>
              <a:ext cx="672" cy="57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4" name="Object 12"/>
            <p:cNvGraphicFramePr>
              <a:graphicFrameLocks noChangeAspect="1"/>
            </p:cNvGraphicFramePr>
            <p:nvPr/>
          </p:nvGraphicFramePr>
          <p:xfrm>
            <a:off x="4607" y="2093"/>
            <a:ext cx="3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9" name="Equation" r:id="rId5" imgW="11582400" imgH="10363200" progId="Equation.DSMT4">
                    <p:embed/>
                  </p:oleObj>
                </mc:Choice>
                <mc:Fallback>
                  <p:oleObj name="Equation" r:id="rId5" imgW="11582400" imgH="103632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7" y="2093"/>
                          <a:ext cx="30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3"/>
            <p:cNvGraphicFramePr>
              <a:graphicFrameLocks noChangeAspect="1"/>
            </p:cNvGraphicFramePr>
            <p:nvPr/>
          </p:nvGraphicFramePr>
          <p:xfrm>
            <a:off x="5232" y="1602"/>
            <a:ext cx="3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" name="Equation" r:id="rId7" imgW="12496800" imgH="10363200" progId="Equation.DSMT4">
                    <p:embed/>
                  </p:oleObj>
                </mc:Choice>
                <mc:Fallback>
                  <p:oleObj name="Equation" r:id="rId7" imgW="12496800" imgH="10363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2" y="1602"/>
                          <a:ext cx="32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1185481" y="845888"/>
            <a:ext cx="548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既有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又有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的量称为向量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201231" y="3138362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向径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矢径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201231" y="3902520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自由向量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Box 17"/>
          <p:cNvSpPr txBox="1">
            <a:spLocks noChangeArrowheads="1"/>
          </p:cNvSpPr>
          <p:nvPr/>
        </p:nvSpPr>
        <p:spPr bwMode="auto">
          <a:xfrm>
            <a:off x="1937888" y="3912151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与起点无关的向量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1955351" y="3178168"/>
            <a:ext cx="3335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起点为原点的向量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201231" y="4666678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单位向量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20"/>
          <p:cNvSpPr txBox="1">
            <a:spLocks noChangeArrowheads="1"/>
          </p:cNvSpPr>
          <p:nvPr/>
        </p:nvSpPr>
        <p:spPr bwMode="auto">
          <a:xfrm>
            <a:off x="1955351" y="4640197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模为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201231" y="5430838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零向量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>
              <a:solidFill>
                <a:srgbClr val="66FF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1801236" y="5416793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模为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的向量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2382900" y="1571038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有向线段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4812872" y="1571923"/>
            <a:ext cx="9541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 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endParaRPr kumimoji="1"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Object 27"/>
          <p:cNvGraphicFramePr>
            <a:graphicFrameLocks noChangeAspect="1"/>
          </p:cNvGraphicFramePr>
          <p:nvPr/>
        </p:nvGraphicFramePr>
        <p:xfrm>
          <a:off x="5990759" y="2393892"/>
          <a:ext cx="990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Equation" r:id="rId9" imgW="23774400" imgH="11582400" progId="Equation.DSMT4">
                  <p:embed/>
                </p:oleObj>
              </mc:Choice>
              <mc:Fallback>
                <p:oleObj name="Equation" r:id="rId9" imgW="23774400" imgH="11582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759" y="2393892"/>
                        <a:ext cx="9906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8"/>
          <p:cNvGraphicFramePr>
            <a:graphicFrameLocks noChangeAspect="1"/>
          </p:cNvGraphicFramePr>
          <p:nvPr/>
        </p:nvGraphicFramePr>
        <p:xfrm>
          <a:off x="7019459" y="2393892"/>
          <a:ext cx="952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Equation" r:id="rId11" imgW="22860000" imgH="11582400" progId="Equation.DSMT4">
                  <p:embed/>
                </p:oleObj>
              </mc:Choice>
              <mc:Fallback>
                <p:oleObj name="Equation" r:id="rId11" imgW="22860000" imgH="115824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459" y="2393892"/>
                        <a:ext cx="95250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ine 29"/>
          <p:cNvSpPr>
            <a:spLocks noChangeShapeType="1"/>
          </p:cNvSpPr>
          <p:nvPr/>
        </p:nvSpPr>
        <p:spPr bwMode="auto">
          <a:xfrm flipV="1">
            <a:off x="3761581" y="1610046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Line 30"/>
          <p:cNvSpPr>
            <a:spLocks noChangeShapeType="1"/>
          </p:cNvSpPr>
          <p:nvPr/>
        </p:nvSpPr>
        <p:spPr bwMode="auto">
          <a:xfrm>
            <a:off x="5294314" y="1690902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Line 31"/>
          <p:cNvSpPr>
            <a:spLocks noChangeShapeType="1"/>
          </p:cNvSpPr>
          <p:nvPr/>
        </p:nvSpPr>
        <p:spPr bwMode="auto">
          <a:xfrm>
            <a:off x="4798946" y="2391969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Line 32"/>
          <p:cNvSpPr>
            <a:spLocks noChangeShapeType="1"/>
          </p:cNvSpPr>
          <p:nvPr/>
        </p:nvSpPr>
        <p:spPr bwMode="auto">
          <a:xfrm>
            <a:off x="6505109" y="2476442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46"/>
          <p:cNvGrpSpPr/>
          <p:nvPr/>
        </p:nvGrpSpPr>
        <p:grpSpPr bwMode="auto">
          <a:xfrm>
            <a:off x="4108451" y="4636450"/>
            <a:ext cx="1427163" cy="493713"/>
            <a:chOff x="2563" y="3249"/>
            <a:chExt cx="899" cy="311"/>
          </a:xfrm>
        </p:grpSpPr>
        <p:graphicFrame>
          <p:nvGraphicFramePr>
            <p:cNvPr id="54" name="Object 24"/>
            <p:cNvGraphicFramePr>
              <a:graphicFrameLocks noChangeAspect="1"/>
            </p:cNvGraphicFramePr>
            <p:nvPr/>
          </p:nvGraphicFramePr>
          <p:xfrm>
            <a:off x="3246" y="3259"/>
            <a:ext cx="21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" name="Equation" r:id="rId13" imgW="3048000" imgH="4267200" progId="Equation.DSMT4">
                    <p:embed/>
                  </p:oleObj>
                </mc:Choice>
                <mc:Fallback>
                  <p:oleObj name="Equation" r:id="rId13" imgW="3048000" imgH="42672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6" y="3259"/>
                          <a:ext cx="216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 Box 40"/>
            <p:cNvSpPr txBox="1">
              <a:spLocks noChangeArrowheads="1"/>
            </p:cNvSpPr>
            <p:nvPr/>
          </p:nvSpPr>
          <p:spPr bwMode="auto">
            <a:xfrm>
              <a:off x="2563" y="3249"/>
              <a:ext cx="8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常记为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47"/>
          <p:cNvGrpSpPr/>
          <p:nvPr/>
        </p:nvGrpSpPr>
        <p:grpSpPr bwMode="auto">
          <a:xfrm>
            <a:off x="5446714" y="4583168"/>
            <a:ext cx="2681288" cy="649287"/>
            <a:chOff x="3606" y="3203"/>
            <a:chExt cx="1689" cy="409"/>
          </a:xfrm>
        </p:grpSpPr>
        <p:sp>
          <p:nvSpPr>
            <p:cNvPr id="57" name="Text Box 41"/>
            <p:cNvSpPr txBox="1">
              <a:spLocks noChangeArrowheads="1"/>
            </p:cNvSpPr>
            <p:nvPr/>
          </p:nvSpPr>
          <p:spPr bwMode="auto">
            <a:xfrm>
              <a:off x="3606" y="3249"/>
              <a:ext cx="1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坐标轴上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8" name="Object 42"/>
            <p:cNvGraphicFramePr>
              <a:graphicFrameLocks noChangeAspect="1"/>
            </p:cNvGraphicFramePr>
            <p:nvPr/>
          </p:nvGraphicFramePr>
          <p:xfrm>
            <a:off x="4648" y="3203"/>
            <a:ext cx="647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" name="Equation" r:id="rId15" imgW="9144000" imgH="5791200" progId="Equation.DSMT4">
                    <p:embed/>
                  </p:oleObj>
                </mc:Choice>
                <mc:Fallback>
                  <p:oleObj name="Equation" r:id="rId15" imgW="9144000" imgH="57912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" y="3203"/>
                          <a:ext cx="647" cy="4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" name="Object 45"/>
          <p:cNvGraphicFramePr>
            <a:graphicFrameLocks noChangeAspect="1"/>
          </p:cNvGraphicFramePr>
          <p:nvPr/>
        </p:nvGraphicFramePr>
        <p:xfrm>
          <a:off x="4104481" y="5413559"/>
          <a:ext cx="4953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Equation" r:id="rId17" imgW="5181600" imgH="5791200" progId="Equation.DSMT4">
                  <p:embed/>
                </p:oleObj>
              </mc:Choice>
              <mc:Fallback>
                <p:oleObj name="Equation" r:id="rId17" imgW="5181600" imgH="57912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4481" y="5413559"/>
                        <a:ext cx="495300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48"/>
          <p:cNvSpPr txBox="1">
            <a:spLocks noChangeArrowheads="1"/>
          </p:cNvSpPr>
          <p:nvPr/>
        </p:nvSpPr>
        <p:spPr bwMode="auto">
          <a:xfrm>
            <a:off x="4749387" y="5472108"/>
            <a:ext cx="3240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它的方向为任意的。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一．向量的概念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utoUpdateAnimBg="0"/>
      <p:bldP spid="27" grpId="0" autoUpdateAnimBg="0"/>
      <p:bldP spid="28" grpId="0" autoUpdateAnimBg="0"/>
      <p:bldP spid="30" grpId="0" autoUpdateAnimBg="0"/>
      <p:bldP spid="31" grpId="0" autoUpdateAnimBg="0" build="p"/>
      <p:bldP spid="36" grpId="0" autoUpdateAnimBg="0" build="p"/>
      <p:bldP spid="37" grpId="0" autoUpdateAnimBg="0"/>
      <p:bldP spid="38" grpId="0" autoUpdateAnimBg="0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 build="p"/>
      <p:bldP spid="46" grpId="0" autoUpdateAnimBg="0" build="p"/>
      <p:bldP spid="49" grpId="0" animBg="1"/>
      <p:bldP spid="50" grpId="0" animBg="1"/>
      <p:bldP spid="51" grpId="0" animBg="1"/>
      <p:bldP spid="52" grpId="0" animBg="1"/>
      <p:bldP spid="60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*三．向量的混合积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-24300" y="495218"/>
            <a:ext cx="9052788" cy="5445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3538" y="533363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注：本题运用混合积的两个最重要的性质进行化简。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740590" y="1271205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7" name="Object 4"/>
          <p:cNvGraphicFramePr>
            <a:graphicFrameLocks noChangeAspect="1"/>
          </p:cNvGraphicFramePr>
          <p:nvPr/>
        </p:nvGraphicFramePr>
        <p:xfrm>
          <a:off x="1849041" y="1248479"/>
          <a:ext cx="35814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8" name="Equation" r:id="rId1" imgW="85953600" imgH="11582400" progId="Equation.DSMT4">
                  <p:embed/>
                </p:oleObj>
              </mc:Choice>
              <mc:Fallback>
                <p:oleObj name="Equation" r:id="rId1" imgW="85953600" imgH="115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9041" y="1248479"/>
                        <a:ext cx="35814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5"/>
          <p:cNvGraphicFramePr>
            <a:graphicFrameLocks noChangeAspect="1"/>
          </p:cNvGraphicFramePr>
          <p:nvPr/>
        </p:nvGraphicFramePr>
        <p:xfrm>
          <a:off x="1633141" y="1839029"/>
          <a:ext cx="54483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9" name="Equation" r:id="rId3" imgW="130759200" imgH="11582400" progId="Equation.DSMT4">
                  <p:embed/>
                </p:oleObj>
              </mc:Choice>
              <mc:Fallback>
                <p:oleObj name="Equation" r:id="rId3" imgW="130759200" imgH="115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141" y="1839029"/>
                        <a:ext cx="54483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6"/>
          <p:cNvGraphicFramePr>
            <a:graphicFrameLocks noChangeAspect="1"/>
          </p:cNvGraphicFramePr>
          <p:nvPr/>
        </p:nvGraphicFramePr>
        <p:xfrm>
          <a:off x="1645841" y="2569279"/>
          <a:ext cx="56784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0" name="Equation" r:id="rId5" imgW="136245600" imgH="11582400" progId="Equation.DSMT4">
                  <p:embed/>
                </p:oleObj>
              </mc:Choice>
              <mc:Fallback>
                <p:oleObj name="Equation" r:id="rId5" imgW="136245600" imgH="115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841" y="2569279"/>
                        <a:ext cx="567848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7"/>
          <p:cNvGraphicFramePr>
            <a:graphicFrameLocks noChangeAspect="1"/>
          </p:cNvGraphicFramePr>
          <p:nvPr/>
        </p:nvGraphicFramePr>
        <p:xfrm>
          <a:off x="2133204" y="3610679"/>
          <a:ext cx="56657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1" name="Equation" r:id="rId7" imgW="135940800" imgH="11582400" progId="Equation.DSMT4">
                  <p:embed/>
                </p:oleObj>
              </mc:Choice>
              <mc:Fallback>
                <p:oleObj name="Equation" r:id="rId7" imgW="135940800" imgH="115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204" y="3610679"/>
                        <a:ext cx="56657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Line 8"/>
          <p:cNvSpPr>
            <a:spLocks noChangeShapeType="1"/>
          </p:cNvSpPr>
          <p:nvPr/>
        </p:nvSpPr>
        <p:spPr bwMode="auto">
          <a:xfrm>
            <a:off x="3493691" y="3024271"/>
            <a:ext cx="1371600" cy="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2" name="Object 9"/>
          <p:cNvGraphicFramePr>
            <a:graphicFrameLocks noChangeAspect="1"/>
          </p:cNvGraphicFramePr>
          <p:nvPr/>
        </p:nvGraphicFramePr>
        <p:xfrm>
          <a:off x="3874691" y="3075071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2" name="公式" r:id="rId9" imgW="613410" imgH="390525" progId="Equation.3">
                  <p:embed/>
                </p:oleObj>
              </mc:Choice>
              <mc:Fallback>
                <p:oleObj name="公式" r:id="rId9" imgW="613410" imgH="39052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4691" y="3075071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" name="Line 10"/>
          <p:cNvSpPr>
            <a:spLocks noChangeShapeType="1"/>
          </p:cNvSpPr>
          <p:nvPr/>
        </p:nvSpPr>
        <p:spPr bwMode="auto">
          <a:xfrm>
            <a:off x="6160691" y="3024271"/>
            <a:ext cx="1371600" cy="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4" name="Object 11"/>
          <p:cNvGraphicFramePr>
            <a:graphicFrameLocks noChangeAspect="1"/>
          </p:cNvGraphicFramePr>
          <p:nvPr/>
        </p:nvGraphicFramePr>
        <p:xfrm>
          <a:off x="6541691" y="3075071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3" name="公式" r:id="rId11" imgW="613410" imgH="390525" progId="Equation.3">
                  <p:embed/>
                </p:oleObj>
              </mc:Choice>
              <mc:Fallback>
                <p:oleObj name="公式" r:id="rId11" imgW="613410" imgH="39052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1691" y="3075071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Line 12"/>
          <p:cNvSpPr>
            <a:spLocks noChangeShapeType="1"/>
          </p:cNvSpPr>
          <p:nvPr/>
        </p:nvSpPr>
        <p:spPr bwMode="auto">
          <a:xfrm>
            <a:off x="2198291" y="4014871"/>
            <a:ext cx="1371600" cy="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6" name="Object 13"/>
          <p:cNvGraphicFramePr>
            <a:graphicFrameLocks noChangeAspect="1"/>
          </p:cNvGraphicFramePr>
          <p:nvPr/>
        </p:nvGraphicFramePr>
        <p:xfrm>
          <a:off x="2579291" y="4065671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公式" r:id="rId13" imgW="613410" imgH="390525" progId="Equation.3">
                  <p:embed/>
                </p:oleObj>
              </mc:Choice>
              <mc:Fallback>
                <p:oleObj name="公式" r:id="rId13" imgW="613410" imgH="39052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291" y="4065671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Line 14"/>
          <p:cNvSpPr>
            <a:spLocks noChangeShapeType="1"/>
          </p:cNvSpPr>
          <p:nvPr/>
        </p:nvSpPr>
        <p:spPr bwMode="auto">
          <a:xfrm>
            <a:off x="3950891" y="4014871"/>
            <a:ext cx="1371600" cy="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8" name="Object 15"/>
          <p:cNvGraphicFramePr>
            <a:graphicFrameLocks noChangeAspect="1"/>
          </p:cNvGraphicFramePr>
          <p:nvPr/>
        </p:nvGraphicFramePr>
        <p:xfrm>
          <a:off x="4331891" y="4065671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5" name="公式" r:id="rId15" imgW="613410" imgH="390525" progId="Equation.3">
                  <p:embed/>
                </p:oleObj>
              </mc:Choice>
              <mc:Fallback>
                <p:oleObj name="公式" r:id="rId15" imgW="613410" imgH="39052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891" y="4065671"/>
                        <a:ext cx="5207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" name="Line 16"/>
          <p:cNvSpPr>
            <a:spLocks noChangeShapeType="1"/>
          </p:cNvSpPr>
          <p:nvPr/>
        </p:nvSpPr>
        <p:spPr bwMode="auto">
          <a:xfrm>
            <a:off x="6681391" y="4014871"/>
            <a:ext cx="1371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0" name="Object 18"/>
          <p:cNvGraphicFramePr>
            <a:graphicFrameLocks noChangeAspect="1"/>
          </p:cNvGraphicFramePr>
          <p:nvPr/>
        </p:nvGraphicFramePr>
        <p:xfrm>
          <a:off x="6617891" y="4091071"/>
          <a:ext cx="17399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6" name="公式" r:id="rId17" imgW="2040890" imgH="568960" progId="Equation.3">
                  <p:embed/>
                </p:oleObj>
              </mc:Choice>
              <mc:Fallback>
                <p:oleObj name="公式" r:id="rId17" imgW="2040890" imgH="5689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891" y="4091071"/>
                        <a:ext cx="17399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20"/>
          <p:cNvGraphicFramePr>
            <a:graphicFrameLocks noChangeAspect="1"/>
          </p:cNvGraphicFramePr>
          <p:nvPr/>
        </p:nvGraphicFramePr>
        <p:xfrm>
          <a:off x="1529954" y="4523492"/>
          <a:ext cx="18034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Equation" r:id="rId19" imgW="43281600" imgH="11582400" progId="Equation.DSMT4">
                  <p:embed/>
                </p:oleObj>
              </mc:Choice>
              <mc:Fallback>
                <p:oleObj name="Equation" r:id="rId19" imgW="43281600" imgH="115824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954" y="4523492"/>
                        <a:ext cx="18034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" name="Line 21"/>
          <p:cNvSpPr>
            <a:spLocks noChangeShapeType="1"/>
          </p:cNvSpPr>
          <p:nvPr/>
        </p:nvSpPr>
        <p:spPr bwMode="auto">
          <a:xfrm>
            <a:off x="1512491" y="2871871"/>
            <a:ext cx="0" cy="182880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" name="Object 23"/>
          <p:cNvGraphicFramePr>
            <a:graphicFrameLocks noChangeAspect="1"/>
          </p:cNvGraphicFramePr>
          <p:nvPr/>
        </p:nvGraphicFramePr>
        <p:xfrm>
          <a:off x="3401260" y="4608314"/>
          <a:ext cx="5699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8" name="Equation" r:id="rId21" imgW="13716000" imgH="9448800" progId="Equation.DSMT4">
                  <p:embed/>
                </p:oleObj>
              </mc:Choice>
              <mc:Fallback>
                <p:oleObj name="Equation" r:id="rId21" imgW="13716000" imgH="94488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260" y="4608314"/>
                        <a:ext cx="5699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Text Box 24"/>
          <p:cNvSpPr txBox="1">
            <a:spLocks noChangeArrowheads="1"/>
          </p:cNvSpPr>
          <p:nvPr/>
        </p:nvSpPr>
        <p:spPr bwMode="auto">
          <a:xfrm>
            <a:off x="740590" y="501154"/>
            <a:ext cx="1312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280089" y="482289"/>
          <a:ext cx="16113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9" name="Equation" r:id="rId23" imgW="38709600" imgH="13106400" progId="Equation.DSMT4">
                  <p:embed/>
                </p:oleObj>
              </mc:Choice>
              <mc:Fallback>
                <p:oleObj name="Equation" r:id="rId23" imgW="38709600" imgH="131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089" y="482289"/>
                        <a:ext cx="1611312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574611" y="480502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已知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905375" y="485775"/>
          <a:ext cx="30734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0" name="Equation" r:id="rId25" imgW="73761600" imgH="10058400" progId="Equation.DSMT4">
                  <p:embed/>
                </p:oleObj>
              </mc:Choice>
              <mc:Fallback>
                <p:oleObj name="Equation" r:id="rId25" imgW="73761600" imgH="10058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485775"/>
                        <a:ext cx="3073400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3853292" y="489575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，计算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116" grpId="0" autoUpdateAnimBg="0"/>
      <p:bldP spid="121" grpId="0" animBg="1"/>
      <p:bldP spid="123" grpId="0" animBg="1"/>
      <p:bldP spid="125" grpId="0" animBg="1"/>
      <p:bldP spid="127" grpId="0" animBg="1"/>
      <p:bldP spid="129" grpId="0" animBg="1"/>
      <p:bldP spid="13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*三．向量的混合积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-24300" y="495217"/>
            <a:ext cx="9181838" cy="15028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3538" y="533363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注：本题运用混合积的两个最重要的性质进行化简。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48657" y="2235594"/>
            <a:ext cx="958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ea typeface="黑体" panose="02010609060101010101" pitchFamily="49" charset="-122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ea typeface="黑体" panose="02010609060101010101" pitchFamily="49" charset="-122"/>
              </a:rPr>
              <a:t>:</a:t>
            </a:r>
            <a:endParaRPr lang="zh-CN" altLang="en-US" sz="2400" b="1" dirty="0">
              <a:solidFill>
                <a:srgbClr val="7030A0"/>
              </a:solidFill>
              <a:ea typeface="黑体" panose="02010609060101010101" pitchFamily="49" charset="-122"/>
            </a:endParaRPr>
          </a:p>
        </p:txBody>
      </p:sp>
      <p:grpSp>
        <p:nvGrpSpPr>
          <p:cNvPr id="42" name="Group 17"/>
          <p:cNvGrpSpPr/>
          <p:nvPr/>
        </p:nvGrpSpPr>
        <p:grpSpPr bwMode="auto">
          <a:xfrm>
            <a:off x="643503" y="3335553"/>
            <a:ext cx="4559300" cy="482600"/>
            <a:chOff x="1196" y="3112"/>
            <a:chExt cx="2872" cy="304"/>
          </a:xfrm>
        </p:grpSpPr>
        <p:graphicFrame>
          <p:nvGraphicFramePr>
            <p:cNvPr id="43" name="Object 14"/>
            <p:cNvGraphicFramePr>
              <a:graphicFrameLocks noChangeAspect="1"/>
            </p:cNvGraphicFramePr>
            <p:nvPr/>
          </p:nvGraphicFramePr>
          <p:xfrm>
            <a:off x="1196" y="3112"/>
            <a:ext cx="287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0" name="Equation" r:id="rId1" imgW="109423200" imgH="11582400" progId="Equation.DSMT4">
                    <p:embed/>
                  </p:oleObj>
                </mc:Choice>
                <mc:Fallback>
                  <p:oleObj name="Equation" r:id="rId1" imgW="109423200" imgH="115824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6" y="3112"/>
                          <a:ext cx="287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1472" y="311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45" name="TextBox 16"/>
          <p:cNvSpPr txBox="1"/>
          <p:nvPr/>
        </p:nvSpPr>
        <p:spPr bwMode="auto">
          <a:xfrm>
            <a:off x="729897" y="541231"/>
            <a:ext cx="5245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已知空间内不在一平面上的四点</a:t>
            </a:r>
            <a:endParaRPr kumimoji="1"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602280" y="1047093"/>
          <a:ext cx="165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1" name="Equation" r:id="rId3" imgW="39624000" imgH="10363200" progId="Equation.DSMT4">
                  <p:embed/>
                </p:oleObj>
              </mc:Choice>
              <mc:Fallback>
                <p:oleObj name="Equation" r:id="rId3" imgW="39624000" imgH="103632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80" y="1047093"/>
                        <a:ext cx="16510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462805" y="1047093"/>
          <a:ext cx="17938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2" name="Equation" r:id="rId5" imgW="42976800" imgH="10363200" progId="Equation.DSMT4">
                  <p:embed/>
                </p:oleObj>
              </mc:Choice>
              <mc:Fallback>
                <p:oleObj name="Equation" r:id="rId5" imgW="42976800" imgH="103632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805" y="1047093"/>
                        <a:ext cx="179387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4466205" y="1047093"/>
          <a:ext cx="17541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3" name="Equation" r:id="rId7" imgW="42062400" imgH="10363200" progId="Equation.DSMT4">
                  <p:embed/>
                </p:oleObj>
              </mc:Choice>
              <mc:Fallback>
                <p:oleObj name="Equation" r:id="rId7" imgW="42062400" imgH="103632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6205" y="1047093"/>
                        <a:ext cx="175418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6429916" y="1047093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4" name="Equation" r:id="rId9" imgW="43891200" imgH="10363200" progId="Equation.DSMT4">
                  <p:embed/>
                </p:oleObj>
              </mc:Choice>
              <mc:Fallback>
                <p:oleObj name="Equation" r:id="rId9" imgW="43891200" imgH="103632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916" y="1047093"/>
                        <a:ext cx="18288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/>
          <p:cNvSpPr txBox="1"/>
          <p:nvPr/>
        </p:nvSpPr>
        <p:spPr bwMode="auto">
          <a:xfrm>
            <a:off x="643503" y="1574928"/>
            <a:ext cx="343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求四面体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ABCD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的体积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 bwMode="auto">
          <a:xfrm>
            <a:off x="1233586" y="2214677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由立体几何知，四面体的体积等于以向量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6831705" y="2190080"/>
          <a:ext cx="596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5" name="Equation" r:id="rId11" imgW="14325600" imgH="11277600" progId="Equation.DSMT4">
                  <p:embed/>
                </p:oleObj>
              </mc:Choice>
              <mc:Fallback>
                <p:oleObj name="Equation" r:id="rId11" imgW="14325600" imgH="112776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1705" y="2190080"/>
                        <a:ext cx="5969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/>
          <p:cNvSpPr txBox="1"/>
          <p:nvPr/>
        </p:nvSpPr>
        <p:spPr bwMode="auto">
          <a:xfrm>
            <a:off x="602280" y="2834172"/>
            <a:ext cx="51860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为棱的平行六面体的体积的六分之一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7494082" y="2197859"/>
          <a:ext cx="1168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6" name="Equation" r:id="rId13" imgW="28041600" imgH="11887200" progId="Equation.DSMT4">
                  <p:embed/>
                </p:oleObj>
              </mc:Choice>
              <mc:Fallback>
                <p:oleObj name="Equation" r:id="rId13" imgW="28041600" imgH="118872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082" y="2197859"/>
                        <a:ext cx="11684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3"/>
          <p:cNvGrpSpPr/>
          <p:nvPr/>
        </p:nvGrpSpPr>
        <p:grpSpPr bwMode="auto">
          <a:xfrm>
            <a:off x="1037203" y="3930043"/>
            <a:ext cx="4165600" cy="482600"/>
            <a:chOff x="1368" y="3496"/>
            <a:chExt cx="2624" cy="304"/>
          </a:xfrm>
        </p:grpSpPr>
        <p:graphicFrame>
          <p:nvGraphicFramePr>
            <p:cNvPr id="58" name="Object 4"/>
            <p:cNvGraphicFramePr>
              <a:graphicFrameLocks noChangeAspect="1"/>
            </p:cNvGraphicFramePr>
            <p:nvPr/>
          </p:nvGraphicFramePr>
          <p:xfrm>
            <a:off x="1368" y="3496"/>
            <a:ext cx="2624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7" name="Equation" r:id="rId15" imgW="99974400" imgH="11582400" progId="Equation.DSMT4">
                    <p:embed/>
                  </p:oleObj>
                </mc:Choice>
                <mc:Fallback>
                  <p:oleObj name="Equation" r:id="rId15" imgW="99974400" imgH="115824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8" y="3496"/>
                          <a:ext cx="2624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5"/>
            <p:cNvSpPr>
              <a:spLocks noChangeShapeType="1"/>
            </p:cNvSpPr>
            <p:nvPr/>
          </p:nvSpPr>
          <p:spPr bwMode="auto">
            <a:xfrm>
              <a:off x="1400" y="351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" name="Group 7"/>
          <p:cNvGrpSpPr/>
          <p:nvPr/>
        </p:nvGrpSpPr>
        <p:grpSpPr bwMode="auto">
          <a:xfrm>
            <a:off x="986403" y="4605945"/>
            <a:ext cx="4216400" cy="485775"/>
            <a:chOff x="1256" y="1670"/>
            <a:chExt cx="2656" cy="306"/>
          </a:xfrm>
        </p:grpSpPr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1256" y="1672"/>
            <a:ext cx="265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48" name="Equation" r:id="rId17" imgW="101193600" imgH="11582400" progId="Equation.DSMT4">
                    <p:embed/>
                  </p:oleObj>
                </mc:Choice>
                <mc:Fallback>
                  <p:oleObj name="Equation" r:id="rId17" imgW="101193600" imgH="115824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6" y="1672"/>
                          <a:ext cx="265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6"/>
            <p:cNvSpPr>
              <a:spLocks noChangeShapeType="1"/>
            </p:cNvSpPr>
            <p:nvPr/>
          </p:nvSpPr>
          <p:spPr bwMode="auto">
            <a:xfrm>
              <a:off x="1312" y="16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36" grpId="0" autoUpdateAnimBg="0"/>
      <p:bldP spid="51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*三．向量的混合积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4451960"/>
            <a:ext cx="9144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注：上述体积也可以写成四阶行列式的形式：                ，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同理，由平面直角坐标系上三点所围的三角形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面积也可用行列式表示：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7" name="Group 13"/>
          <p:cNvGrpSpPr/>
          <p:nvPr/>
        </p:nvGrpSpPr>
        <p:grpSpPr bwMode="auto">
          <a:xfrm>
            <a:off x="1658938" y="1217683"/>
            <a:ext cx="2781300" cy="838200"/>
            <a:chOff x="1468" y="2432"/>
            <a:chExt cx="1752" cy="528"/>
          </a:xfrm>
        </p:grpSpPr>
        <p:graphicFrame>
          <p:nvGraphicFramePr>
            <p:cNvPr id="38" name="Object 9"/>
            <p:cNvGraphicFramePr>
              <a:graphicFrameLocks noChangeAspect="1"/>
            </p:cNvGraphicFramePr>
            <p:nvPr/>
          </p:nvGraphicFramePr>
          <p:xfrm>
            <a:off x="1468" y="2432"/>
            <a:ext cx="175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53" name="Equation" r:id="rId1" imgW="66751200" imgH="20116800" progId="Equation.DSMT4">
                    <p:embed/>
                  </p:oleObj>
                </mc:Choice>
                <mc:Fallback>
                  <p:oleObj name="Equation" r:id="rId1" imgW="66751200" imgH="20116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8" y="2432"/>
                          <a:ext cx="1752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2140" y="256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2476" y="256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1" name="Line 12"/>
            <p:cNvSpPr>
              <a:spLocks noChangeShapeType="1"/>
            </p:cNvSpPr>
            <p:nvPr/>
          </p:nvSpPr>
          <p:spPr bwMode="auto">
            <a:xfrm>
              <a:off x="2908" y="256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42" name="Group 17"/>
          <p:cNvGrpSpPr/>
          <p:nvPr/>
        </p:nvGrpSpPr>
        <p:grpSpPr bwMode="auto">
          <a:xfrm>
            <a:off x="272675" y="572133"/>
            <a:ext cx="3160713" cy="381000"/>
            <a:chOff x="1295" y="3112"/>
            <a:chExt cx="1991" cy="240"/>
          </a:xfrm>
        </p:grpSpPr>
        <p:graphicFrame>
          <p:nvGraphicFramePr>
            <p:cNvPr id="43" name="Object 14"/>
            <p:cNvGraphicFramePr>
              <a:graphicFrameLocks noChangeAspect="1"/>
            </p:cNvGraphicFramePr>
            <p:nvPr/>
          </p:nvGraphicFramePr>
          <p:xfrm>
            <a:off x="1295" y="3112"/>
            <a:ext cx="199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54" name="Equation" r:id="rId3" imgW="78943200" imgH="9144000" progId="Equation.DSMT4">
                    <p:embed/>
                  </p:oleObj>
                </mc:Choice>
                <mc:Fallback>
                  <p:oleObj name="Equation" r:id="rId3" imgW="78943200" imgH="91440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" y="3112"/>
                          <a:ext cx="199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1472" y="311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57" name="Group 3"/>
          <p:cNvGrpSpPr/>
          <p:nvPr/>
        </p:nvGrpSpPr>
        <p:grpSpPr bwMode="auto">
          <a:xfrm>
            <a:off x="3482433" y="606327"/>
            <a:ext cx="2681288" cy="381000"/>
            <a:chOff x="1388" y="3553"/>
            <a:chExt cx="1689" cy="240"/>
          </a:xfrm>
        </p:grpSpPr>
        <p:graphicFrame>
          <p:nvGraphicFramePr>
            <p:cNvPr id="58" name="Object 4"/>
            <p:cNvGraphicFramePr>
              <a:graphicFrameLocks noChangeAspect="1"/>
            </p:cNvGraphicFramePr>
            <p:nvPr/>
          </p:nvGraphicFramePr>
          <p:xfrm>
            <a:off x="1408" y="3553"/>
            <a:ext cx="166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55" name="Equation" r:id="rId5" imgW="72237600" imgH="9144000" progId="Equation.DSMT4">
                    <p:embed/>
                  </p:oleObj>
                </mc:Choice>
                <mc:Fallback>
                  <p:oleObj name="Equation" r:id="rId5" imgW="72237600" imgH="9144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3553"/>
                          <a:ext cx="166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5"/>
            <p:cNvSpPr>
              <a:spLocks noChangeShapeType="1"/>
            </p:cNvSpPr>
            <p:nvPr/>
          </p:nvSpPr>
          <p:spPr bwMode="auto">
            <a:xfrm>
              <a:off x="1388" y="3553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" name="Group 7"/>
          <p:cNvGrpSpPr/>
          <p:nvPr/>
        </p:nvGrpSpPr>
        <p:grpSpPr bwMode="auto">
          <a:xfrm>
            <a:off x="6212766" y="640527"/>
            <a:ext cx="2871788" cy="381000"/>
            <a:chOff x="1735" y="1704"/>
            <a:chExt cx="1809" cy="240"/>
          </a:xfrm>
        </p:grpSpPr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1735" y="1704"/>
            <a:ext cx="180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56" name="Equation" r:id="rId7" imgW="73152000" imgH="9144000" progId="Equation.DSMT4">
                    <p:embed/>
                  </p:oleObj>
                </mc:Choice>
                <mc:Fallback>
                  <p:oleObj name="Equation" r:id="rId7" imgW="73152000" imgH="91440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5" y="1704"/>
                          <a:ext cx="1809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6"/>
            <p:cNvSpPr>
              <a:spLocks noChangeShapeType="1"/>
            </p:cNvSpPr>
            <p:nvPr/>
          </p:nvSpPr>
          <p:spPr bwMode="auto">
            <a:xfrm>
              <a:off x="1735" y="170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3538" y="10215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8"/>
          <p:cNvGraphicFramePr>
            <a:graphicFrameLocks noChangeAspect="1"/>
          </p:cNvGraphicFramePr>
          <p:nvPr/>
        </p:nvGraphicFramePr>
        <p:xfrm>
          <a:off x="1658938" y="2106432"/>
          <a:ext cx="49276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" name="Equation" r:id="rId9" imgW="118262400" imgH="37185600" progId="Equation.DSMT4">
                  <p:embed/>
                </p:oleObj>
              </mc:Choice>
              <mc:Fallback>
                <p:oleObj name="Equation" r:id="rId9" imgW="118262400" imgH="37185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2106432"/>
                        <a:ext cx="4927600" cy="1549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10"/>
          <p:cNvSpPr>
            <a:spLocks noChangeArrowheads="1"/>
          </p:cNvSpPr>
          <p:nvPr/>
        </p:nvSpPr>
        <p:spPr bwMode="auto">
          <a:xfrm>
            <a:off x="247590" y="3655832"/>
            <a:ext cx="61061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/>
              <a:t>式中正负号的选择必须和行列式的符号一致</a:t>
            </a:r>
            <a:r>
              <a:rPr lang="en-US" altLang="zh-CN" sz="2400" b="1" dirty="0"/>
              <a:t>.</a:t>
            </a:r>
            <a:endParaRPr lang="en-US" altLang="zh-CN" sz="2400" b="1" dirty="0"/>
          </a:p>
        </p:txBody>
      </p:sp>
      <p:graphicFrame>
        <p:nvGraphicFramePr>
          <p:cNvPr id="65" name="Object 8"/>
          <p:cNvGraphicFramePr>
            <a:graphicFrameLocks noChangeAspect="1"/>
          </p:cNvGraphicFramePr>
          <p:nvPr/>
        </p:nvGraphicFramePr>
        <p:xfrm>
          <a:off x="6200146" y="3971109"/>
          <a:ext cx="24003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8" name="Equation" r:id="rId11" imgW="57607200" imgH="35966400" progId="Equation.DSMT4">
                  <p:embed/>
                </p:oleObj>
              </mc:Choice>
              <mc:Fallback>
                <p:oleObj name="Equation" r:id="rId11" imgW="57607200" imgH="35966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146" y="3971109"/>
                        <a:ext cx="2400300" cy="14986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8"/>
          <p:cNvGraphicFramePr>
            <a:graphicFrameLocks noChangeAspect="1"/>
          </p:cNvGraphicFramePr>
          <p:nvPr/>
        </p:nvGraphicFramePr>
        <p:xfrm>
          <a:off x="3300669" y="5487814"/>
          <a:ext cx="4419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9" name="Equation" r:id="rId13" imgW="106070400" imgH="26822400" progId="Equation.DSMT4">
                  <p:embed/>
                </p:oleObj>
              </mc:Choice>
              <mc:Fallback>
                <p:oleObj name="Equation" r:id="rId13" imgW="106070400" imgH="26822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669" y="5487814"/>
                        <a:ext cx="4419600" cy="11176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solidFill>
                          <a:srgbClr val="FF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nimBg="1"/>
      <p:bldP spid="64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69" y="4082434"/>
            <a:ext cx="3792568" cy="2775566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" y="4078026"/>
            <a:ext cx="4587572" cy="27835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-2636" y="428626"/>
            <a:ext cx="1624163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6.1.2</a:t>
            </a:r>
            <a:endParaRPr lang="en-US" altLang="zh-CN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1388467" y="1066245"/>
          <a:ext cx="1708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1" name="Equation" r:id="rId3" imgW="41148000" imgH="9448800" progId="Equation.DSMT4">
                  <p:embed/>
                </p:oleObj>
              </mc:Choice>
              <mc:Fallback>
                <p:oleObj name="Equation" r:id="rId3" imgW="41148000" imgH="9448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467" y="1066245"/>
                        <a:ext cx="17081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3262667" y="1073334"/>
          <a:ext cx="18478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2" name="Equation" r:id="rId5" imgW="44196000" imgH="9448800" progId="Equation.DSMT4">
                  <p:embed/>
                </p:oleObj>
              </mc:Choice>
              <mc:Fallback>
                <p:oleObj name="Equation" r:id="rId5" imgW="44196000" imgH="9448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667" y="1073334"/>
                        <a:ext cx="18478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7"/>
          <p:cNvSpPr txBox="1"/>
          <p:nvPr/>
        </p:nvSpPr>
        <p:spPr bwMode="auto">
          <a:xfrm>
            <a:off x="123597" y="1007713"/>
            <a:ext cx="1261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．向量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901924" y="741424"/>
          <a:ext cx="23606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3" name="Equation" r:id="rId7" imgW="56997600" imgH="11582400" progId="Equation.DSMT4">
                  <p:embed/>
                </p:oleObj>
              </mc:Choice>
              <mc:Fallback>
                <p:oleObj name="Equation" r:id="rId7" imgW="56997600" imgH="115824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924" y="741424"/>
                        <a:ext cx="2360613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10"/>
          <p:cNvSpPr txBox="1"/>
          <p:nvPr/>
        </p:nvSpPr>
        <p:spPr bwMode="auto">
          <a:xfrm>
            <a:off x="5182277" y="100771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997343" y="1365301"/>
          <a:ext cx="214947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4" name="Equation" r:id="rId9" imgW="51206400" imgH="11582400" progId="Equation.DSMT4">
                  <p:embed/>
                </p:oleObj>
              </mc:Choice>
              <mc:Fallback>
                <p:oleObj name="Equation" r:id="rId9" imgW="51206400" imgH="115824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343" y="1365301"/>
                        <a:ext cx="2149475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3"/>
          <p:cNvSpPr txBox="1"/>
          <p:nvPr/>
        </p:nvSpPr>
        <p:spPr bwMode="auto">
          <a:xfrm>
            <a:off x="115512" y="1669482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14"/>
          <p:cNvSpPr txBox="1"/>
          <p:nvPr/>
        </p:nvSpPr>
        <p:spPr bwMode="auto">
          <a:xfrm>
            <a:off x="132099" y="2186600"/>
            <a:ext cx="37444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下列各式是否正确？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535958" y="2709820"/>
          <a:ext cx="2079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5" name="Equation" r:id="rId11" imgW="49682400" imgH="11887200" progId="Equation.DSMT4">
                  <p:embed/>
                </p:oleObj>
              </mc:Choice>
              <mc:Fallback>
                <p:oleObj name="Equation" r:id="rId11" imgW="49682400" imgH="118872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58" y="2709820"/>
                        <a:ext cx="207962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331283" y="2709820"/>
          <a:ext cx="1879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6" name="Equation" r:id="rId13" imgW="45110400" imgH="11887200" progId="Equation.DSMT4">
                  <p:embed/>
                </p:oleObj>
              </mc:Choice>
              <mc:Fallback>
                <p:oleObj name="Equation" r:id="rId13" imgW="45110400" imgH="118872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1283" y="2709820"/>
                        <a:ext cx="18796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5926583" y="2709820"/>
          <a:ext cx="26574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7" name="Equation" r:id="rId15" imgW="64008000" imgH="13411200" progId="Equation.DSMT4">
                  <p:embed/>
                </p:oleObj>
              </mc:Choice>
              <mc:Fallback>
                <p:oleObj name="Equation" r:id="rId15" imgW="64008000" imgH="134112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583" y="2709820"/>
                        <a:ext cx="2657475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82350" y="3410736"/>
          <a:ext cx="274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8" name="Equation" r:id="rId17" imgW="66141600" imgH="11582400" progId="Equation.DSMT4">
                  <p:embed/>
                </p:oleObj>
              </mc:Choice>
              <mc:Fallback>
                <p:oleObj name="Equation" r:id="rId17" imgW="66141600" imgH="115824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350" y="3410736"/>
                        <a:ext cx="274637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3475604" y="3482744"/>
          <a:ext cx="245586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39" name="Equation" r:id="rId19" imgW="59131200" imgH="7620000" progId="Equation.DSMT4">
                  <p:embed/>
                </p:oleObj>
              </mc:Choice>
              <mc:Fallback>
                <p:oleObj name="Equation" r:id="rId19" imgW="59131200" imgH="76200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604" y="3482744"/>
                        <a:ext cx="2455863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26"/>
          <p:cNvSpPr txBox="1"/>
          <p:nvPr/>
        </p:nvSpPr>
        <p:spPr bwMode="auto">
          <a:xfrm>
            <a:off x="158406" y="395390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7435571" y="768953"/>
          <a:ext cx="5873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0" name="Equation" r:id="rId21" imgW="14020800" imgH="7620000" progId="Equation.DSMT4">
                  <p:embed/>
                </p:oleObj>
              </mc:Choice>
              <mc:Fallback>
                <p:oleObj name="Equation" r:id="rId21" imgW="14020800" imgH="762000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5571" y="768953"/>
                        <a:ext cx="587375" cy="312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7077946" y="1372373"/>
          <a:ext cx="143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1" name="Equation" r:id="rId23" imgW="34442400" imgH="9448800" progId="Equation.DSMT4">
                  <p:embed/>
                </p:oleObj>
              </mc:Choice>
              <mc:Fallback>
                <p:oleObj name="Equation" r:id="rId23" imgW="34442400" imgH="9448800" progId="Equation.DSMT4">
                  <p:embed/>
                  <p:pic>
                    <p:nvPicPr>
                      <p:cNvPr id="0" name="对象 2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077946" y="1372373"/>
                        <a:ext cx="143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1307325" y="3981825"/>
          <a:ext cx="2654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2" name="Equation" r:id="rId25" imgW="63398400" imgH="11887200" progId="Equation.DSMT4">
                  <p:embed/>
                </p:oleObj>
              </mc:Choice>
              <mc:Fallback>
                <p:oleObj name="Equation" r:id="rId25" imgW="63398400" imgH="118872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325" y="3981825"/>
                        <a:ext cx="2654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/>
        </p:nvGraphicFramePr>
        <p:xfrm>
          <a:off x="1787571" y="4486163"/>
          <a:ext cx="459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" name="Equation" r:id="rId27" imgW="110337600" imgH="10972800" progId="Equation.DSMT4">
                  <p:embed/>
                </p:oleObj>
              </mc:Choice>
              <mc:Fallback>
                <p:oleObj name="Equation" r:id="rId27" imgW="110337600" imgH="109728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71" y="4486163"/>
                        <a:ext cx="4597400" cy="457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1326981" y="4978606"/>
          <a:ext cx="40751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" name="Equation" r:id="rId29" imgW="98145600" imgH="15849600" progId="Equation.DSMT4">
                  <p:embed/>
                </p:oleObj>
              </mc:Choice>
              <mc:Fallback>
                <p:oleObj name="Equation" r:id="rId29" imgW="98145600" imgH="158496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6981" y="4978606"/>
                        <a:ext cx="4075113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/>
          <p:cNvGraphicFramePr>
            <a:graphicFrameLocks noChangeAspect="1"/>
          </p:cNvGraphicFramePr>
          <p:nvPr/>
        </p:nvGraphicFramePr>
        <p:xfrm>
          <a:off x="1741435" y="5621712"/>
          <a:ext cx="3708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5" name="Equation" r:id="rId31" imgW="89306400" imgH="11582400" progId="Equation.DSMT4">
                  <p:embed/>
                </p:oleObj>
              </mc:Choice>
              <mc:Fallback>
                <p:oleObj name="Equation" r:id="rId31" imgW="89306400" imgH="115824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35" y="5621712"/>
                        <a:ext cx="3708400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组合 70"/>
          <p:cNvGrpSpPr/>
          <p:nvPr/>
        </p:nvGrpSpPr>
        <p:grpSpPr>
          <a:xfrm>
            <a:off x="1857279" y="2648265"/>
            <a:ext cx="576064" cy="654334"/>
            <a:chOff x="1657896" y="2448845"/>
            <a:chExt cx="576064" cy="654334"/>
          </a:xfrm>
        </p:grpSpPr>
        <p:cxnSp>
          <p:nvCxnSpPr>
            <p:cNvPr id="72" name="直接连接符 71"/>
            <p:cNvCxnSpPr/>
            <p:nvPr/>
          </p:nvCxnSpPr>
          <p:spPr>
            <a:xfrm flipH="1">
              <a:off x="1683070" y="2504298"/>
              <a:ext cx="467336" cy="5988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1657896" y="2448845"/>
              <a:ext cx="576064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3440785" y="3402321"/>
            <a:ext cx="576064" cy="648072"/>
            <a:chOff x="1763688" y="2924944"/>
            <a:chExt cx="576064" cy="648072"/>
          </a:xfrm>
        </p:grpSpPr>
        <p:cxnSp>
          <p:nvCxnSpPr>
            <p:cNvPr id="75" name="直接连接符 74"/>
            <p:cNvCxnSpPr/>
            <p:nvPr/>
          </p:nvCxnSpPr>
          <p:spPr>
            <a:xfrm flipH="1">
              <a:off x="1763688" y="2924944"/>
              <a:ext cx="429490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763688" y="2924944"/>
              <a:ext cx="576064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7332899" y="2709820"/>
            <a:ext cx="576064" cy="648072"/>
            <a:chOff x="1763688" y="2924944"/>
            <a:chExt cx="576064" cy="648072"/>
          </a:xfrm>
        </p:grpSpPr>
        <p:cxnSp>
          <p:nvCxnSpPr>
            <p:cNvPr id="78" name="直接连接符 77"/>
            <p:cNvCxnSpPr/>
            <p:nvPr/>
          </p:nvCxnSpPr>
          <p:spPr>
            <a:xfrm flipH="1">
              <a:off x="1763688" y="2924944"/>
              <a:ext cx="429490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1763688" y="2924944"/>
              <a:ext cx="576064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4452579" y="2749212"/>
            <a:ext cx="576064" cy="648072"/>
            <a:chOff x="1763688" y="2924944"/>
            <a:chExt cx="576064" cy="648072"/>
          </a:xfrm>
        </p:grpSpPr>
        <p:cxnSp>
          <p:nvCxnSpPr>
            <p:cNvPr id="81" name="直接连接符 80"/>
            <p:cNvCxnSpPr/>
            <p:nvPr/>
          </p:nvCxnSpPr>
          <p:spPr>
            <a:xfrm flipH="1">
              <a:off x="1763688" y="2924944"/>
              <a:ext cx="429490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763688" y="2924944"/>
              <a:ext cx="576064" cy="6480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/>
        </p:nvCxnSpPr>
        <p:spPr>
          <a:xfrm>
            <a:off x="5453999" y="5860522"/>
            <a:ext cx="72008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4"/>
          <p:cNvSpPr txBox="1"/>
          <p:nvPr/>
        </p:nvSpPr>
        <p:spPr bwMode="auto">
          <a:xfrm>
            <a:off x="6185414" y="5598912"/>
            <a:ext cx="1723549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非常重要！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左大括号 84"/>
          <p:cNvSpPr/>
          <p:nvPr/>
        </p:nvSpPr>
        <p:spPr>
          <a:xfrm>
            <a:off x="5697638" y="848220"/>
            <a:ext cx="163098" cy="883017"/>
          </a:xfrm>
          <a:prstGeom prst="leftBrace">
            <a:avLst>
              <a:gd name="adj1" fmla="val 8333"/>
              <a:gd name="adj2" fmla="val 511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86" name="对象 85"/>
          <p:cNvGraphicFramePr>
            <a:graphicFrameLocks noChangeAspect="1"/>
          </p:cNvGraphicFramePr>
          <p:nvPr/>
        </p:nvGraphicFramePr>
        <p:xfrm>
          <a:off x="1364809" y="5654156"/>
          <a:ext cx="482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" name="Equation" r:id="rId33" imgW="11582400" imgH="11582400" progId="Equation.DSMT4">
                  <p:embed/>
                </p:oleObj>
              </mc:Choice>
              <mc:Fallback>
                <p:oleObj name="Equation" r:id="rId33" imgW="11582400" imgH="11582400" progId="Equation.DSMT4">
                  <p:embed/>
                  <p:pic>
                    <p:nvPicPr>
                      <p:cNvPr id="0" name="对象 15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364809" y="5654156"/>
                        <a:ext cx="482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/>
          <p:cNvGraphicFramePr>
            <a:graphicFrameLocks noChangeAspect="1"/>
          </p:cNvGraphicFramePr>
          <p:nvPr/>
        </p:nvGraphicFramePr>
        <p:xfrm>
          <a:off x="1307325" y="4522825"/>
          <a:ext cx="482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7" name="Equation" r:id="rId35" imgW="11582400" imgH="11582400" progId="Equation.DSMT4">
                  <p:embed/>
                </p:oleObj>
              </mc:Choice>
              <mc:Fallback>
                <p:oleObj name="Equation" r:id="rId35" imgW="11582400" imgH="11582400" progId="Equation.DSMT4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307325" y="4522825"/>
                        <a:ext cx="482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6" grpId="0"/>
      <p:bldP spid="53" grpId="0"/>
      <p:bldP spid="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846"/>
            <a:ext cx="1925407" cy="3464274"/>
          </a:xfrm>
          <a:prstGeom prst="rect">
            <a:avLst/>
          </a:prstGeom>
        </p:spPr>
      </p:pic>
      <p:pic>
        <p:nvPicPr>
          <p:cNvPr id="58370" name="Picture 2" descr="https://exp-picture.cdn.bcebos.com/a007a9b1eef97fbdd8d2fb06b74133bad2413304.jpg?x-bce-process=image%2Fresize%2Cm_lfit%2Cw_480%2Climit_1%2Fformat%2Cf_auto%2Fquality%2Cq_8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07" y="951846"/>
            <a:ext cx="3466400" cy="34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56"/>
          <p:cNvSpPr/>
          <p:nvPr/>
        </p:nvSpPr>
        <p:spPr>
          <a:xfrm>
            <a:off x="-2636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3" y="877040"/>
            <a:ext cx="3419899" cy="3613885"/>
          </a:xfrm>
          <a:prstGeom prst="rect">
            <a:avLst/>
          </a:prstGeom>
        </p:spPr>
      </p:pic>
      <p:pic>
        <p:nvPicPr>
          <p:cNvPr id="58372" name="Picture 4" descr="https://exp-picture.cdn.bcebos.com/03f26bd7997bbbf4e3ac776e5549610f8a56d64b.jpg?x-bce-process=image%2Fresize%2Cm_lfit%2Cw_480%2Climit_1%2Fformat%2Cf_auto%2Fquality%2Cq_8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44" y="4269466"/>
            <a:ext cx="3466401" cy="25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https://p3-juejin.byteimg.com/tos-cn-i-k3u1fbpfcp/7338d10d89a44c6cbf9703de8b0ca620~tplv-k3u1fbpfcp-zoom-in-crop-mark:1512:0:0:0.awebp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94" y="4269466"/>
            <a:ext cx="4148152" cy="258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  <a:endParaRPr lang="zh-CN" altLang="en-US" sz="33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32">
        <p:fade/>
      </p:transition>
    </mc:Choice>
    <mc:Fallback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一．向量的概念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 Box 33"/>
          <p:cNvSpPr txBox="1">
            <a:spLocks noChangeArrowheads="1"/>
          </p:cNvSpPr>
          <p:nvPr/>
        </p:nvSpPr>
        <p:spPr bwMode="auto">
          <a:xfrm>
            <a:off x="6239880" y="1193168"/>
            <a:ext cx="1116012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zh-CN" sz="2400" b="1">
              <a:latin typeface="+mn-ea"/>
            </a:endParaRPr>
          </a:p>
        </p:txBody>
      </p:sp>
      <p:sp>
        <p:nvSpPr>
          <p:cNvPr id="63" name="Text Box 44"/>
          <p:cNvSpPr txBox="1">
            <a:spLocks noChangeArrowheads="1"/>
          </p:cNvSpPr>
          <p:nvPr/>
        </p:nvSpPr>
        <p:spPr bwMode="auto">
          <a:xfrm>
            <a:off x="452812" y="1321787"/>
            <a:ext cx="3008312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latin typeface="+mn-ea"/>
              </a:rPr>
              <a:t>     若向量</a:t>
            </a:r>
            <a:endParaRPr lang="zh-CN" altLang="en-US" sz="2400" b="1" u="none" dirty="0">
              <a:latin typeface="+mn-ea"/>
            </a:endParaRPr>
          </a:p>
        </p:txBody>
      </p:sp>
      <p:sp>
        <p:nvSpPr>
          <p:cNvPr id="64" name="Text Box 45"/>
          <p:cNvSpPr txBox="1">
            <a:spLocks noChangeArrowheads="1"/>
          </p:cNvSpPr>
          <p:nvPr/>
        </p:nvSpPr>
        <p:spPr bwMode="auto">
          <a:xfrm>
            <a:off x="2751092" y="1321787"/>
            <a:ext cx="4641850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latin typeface="+mn-ea"/>
              </a:rPr>
              <a:t>的大小和方向均相同，称</a:t>
            </a:r>
            <a:endParaRPr lang="zh-CN" altLang="en-US" sz="2400" b="1" u="none" dirty="0">
              <a:latin typeface="+mn-ea"/>
            </a:endParaRPr>
          </a:p>
        </p:txBody>
      </p:sp>
      <p:graphicFrame>
        <p:nvGraphicFramePr>
          <p:cNvPr id="65" name="Object 46"/>
          <p:cNvGraphicFramePr>
            <a:graphicFrameLocks noChangeAspect="1"/>
          </p:cNvGraphicFramePr>
          <p:nvPr/>
        </p:nvGraphicFramePr>
        <p:xfrm>
          <a:off x="1846637" y="1194755"/>
          <a:ext cx="482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" name="公式" r:id="rId1" imgW="152400" imgH="254000" progId="Equation.3">
                  <p:embed/>
                </p:oleObj>
              </mc:Choice>
              <mc:Fallback>
                <p:oleObj name="公式" r:id="rId1" imgW="152400" imgH="2540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637" y="1194755"/>
                        <a:ext cx="4826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47"/>
          <p:cNvGraphicFramePr>
            <a:graphicFrameLocks noChangeAspect="1"/>
          </p:cNvGraphicFramePr>
          <p:nvPr/>
        </p:nvGraphicFramePr>
        <p:xfrm>
          <a:off x="2173662" y="1193168"/>
          <a:ext cx="6429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9" name="公式" r:id="rId3" imgW="203200" imgH="254000" progId="Equation.3">
                  <p:embed/>
                </p:oleObj>
              </mc:Choice>
              <mc:Fallback>
                <p:oleObj name="公式" r:id="rId3" imgW="203200" imgH="2540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662" y="1193168"/>
                        <a:ext cx="642937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49"/>
          <p:cNvGraphicFramePr>
            <a:graphicFrameLocks noChangeAspect="1"/>
          </p:cNvGraphicFramePr>
          <p:nvPr/>
        </p:nvGraphicFramePr>
        <p:xfrm>
          <a:off x="6177967" y="1237618"/>
          <a:ext cx="482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0" name="公式" r:id="rId5" imgW="152400" imgH="254000" progId="Equation.3">
                  <p:embed/>
                </p:oleObj>
              </mc:Choice>
              <mc:Fallback>
                <p:oleObj name="公式" r:id="rId5" imgW="152400" imgH="2540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7967" y="1237618"/>
                        <a:ext cx="4826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50"/>
          <p:cNvGraphicFramePr>
            <a:graphicFrameLocks noChangeAspect="1"/>
          </p:cNvGraphicFramePr>
          <p:nvPr/>
        </p:nvGraphicFramePr>
        <p:xfrm>
          <a:off x="6938380" y="1258255"/>
          <a:ext cx="5619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1" name="公式" r:id="rId6" imgW="177800" imgH="253365" progId="Equation.3">
                  <p:embed/>
                </p:oleObj>
              </mc:Choice>
              <mc:Fallback>
                <p:oleObj name="公式" r:id="rId6" imgW="177800" imgH="253365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8380" y="1258255"/>
                        <a:ext cx="56197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51"/>
          <p:cNvSpPr txBox="1">
            <a:spLocks noChangeArrowheads="1"/>
          </p:cNvSpPr>
          <p:nvPr/>
        </p:nvSpPr>
        <p:spPr bwMode="auto">
          <a:xfrm>
            <a:off x="6573255" y="1340805"/>
            <a:ext cx="504825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none">
                <a:latin typeface="+mn-ea"/>
              </a:rPr>
              <a:t>与</a:t>
            </a:r>
            <a:endParaRPr lang="zh-CN" altLang="en-US" sz="2400" b="1" u="none">
              <a:latin typeface="+mn-ea"/>
            </a:endParaRPr>
          </a:p>
        </p:txBody>
      </p:sp>
      <p:sp>
        <p:nvSpPr>
          <p:cNvPr id="70" name="Text Box 52"/>
          <p:cNvSpPr txBox="1">
            <a:spLocks noChangeArrowheads="1"/>
          </p:cNvSpPr>
          <p:nvPr/>
        </p:nvSpPr>
        <p:spPr bwMode="auto">
          <a:xfrm>
            <a:off x="7424820" y="1337498"/>
            <a:ext cx="1719180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solidFill>
                  <a:srgbClr val="800000"/>
                </a:solidFill>
                <a:latin typeface="+mn-ea"/>
              </a:rPr>
              <a:t>相等</a:t>
            </a:r>
            <a:r>
              <a:rPr lang="zh-CN" altLang="en-US" sz="2400" b="1" u="none" dirty="0">
                <a:latin typeface="+mn-ea"/>
              </a:rPr>
              <a:t>，记为</a:t>
            </a:r>
            <a:endParaRPr lang="zh-CN" altLang="en-US" sz="2400" b="1" u="none" dirty="0">
              <a:latin typeface="+mn-ea"/>
            </a:endParaRPr>
          </a:p>
        </p:txBody>
      </p:sp>
      <p:graphicFrame>
        <p:nvGraphicFramePr>
          <p:cNvPr id="71" name="Object 53"/>
          <p:cNvGraphicFramePr>
            <a:graphicFrameLocks noChangeAspect="1"/>
          </p:cNvGraphicFramePr>
          <p:nvPr/>
        </p:nvGraphicFramePr>
        <p:xfrm>
          <a:off x="3950915" y="1867621"/>
          <a:ext cx="11668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2" name="Equation" r:id="rId8" imgW="368300" imgH="241300" progId="Equation.DSMT4">
                  <p:embed/>
                </p:oleObj>
              </mc:Choice>
              <mc:Fallback>
                <p:oleObj name="Equation" r:id="rId8" imgW="368300" imgH="2413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0915" y="1867621"/>
                        <a:ext cx="1166813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8"/>
          <p:cNvSpPr txBox="1"/>
          <p:nvPr/>
        </p:nvSpPr>
        <p:spPr>
          <a:xfrm>
            <a:off x="0" y="592436"/>
            <a:ext cx="80193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相等 </a:t>
            </a:r>
            <a:endParaRPr lang="zh-CN" altLang="en-US" sz="2800" b="1" dirty="0">
              <a:solidFill>
                <a:schemeClr val="tx1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3" name="Text Box 2"/>
          <p:cNvSpPr txBox="1">
            <a:spLocks noChangeArrowheads="1"/>
          </p:cNvSpPr>
          <p:nvPr/>
        </p:nvSpPr>
        <p:spPr bwMode="auto">
          <a:xfrm>
            <a:off x="441062" y="2483571"/>
            <a:ext cx="7667625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u="none" dirty="0">
                <a:latin typeface="+mn-ea"/>
              </a:rPr>
              <a:t>   </a:t>
            </a:r>
            <a:r>
              <a:rPr lang="zh-CN" altLang="en-US" sz="2400" b="1" u="none" dirty="0">
                <a:latin typeface="+mn-ea"/>
              </a:rPr>
              <a:t>向量相等的定义意味着：向量有</a:t>
            </a:r>
            <a:r>
              <a:rPr lang="zh-CN" altLang="en-US" sz="2400" b="1" u="none" dirty="0">
                <a:solidFill>
                  <a:schemeClr val="hlink"/>
                </a:solidFill>
                <a:latin typeface="+mn-ea"/>
              </a:rPr>
              <a:t>平移不变性</a:t>
            </a:r>
            <a:endParaRPr lang="zh-CN" altLang="en-US" sz="2400" b="1" u="none" dirty="0">
              <a:solidFill>
                <a:schemeClr val="hlink"/>
              </a:solidFill>
              <a:latin typeface="+mn-ea"/>
            </a:endParaRPr>
          </a:p>
        </p:txBody>
      </p:sp>
      <p:grpSp>
        <p:nvGrpSpPr>
          <p:cNvPr id="74" name="Group 3"/>
          <p:cNvGrpSpPr/>
          <p:nvPr/>
        </p:nvGrpSpPr>
        <p:grpSpPr bwMode="auto">
          <a:xfrm>
            <a:off x="2673087" y="3369396"/>
            <a:ext cx="1116013" cy="755650"/>
            <a:chOff x="1791" y="1344"/>
            <a:chExt cx="703" cy="476"/>
          </a:xfrm>
        </p:grpSpPr>
        <p:sp>
          <p:nvSpPr>
            <p:cNvPr id="75" name="Line 4"/>
            <p:cNvSpPr>
              <a:spLocks noChangeShapeType="1"/>
            </p:cNvSpPr>
            <p:nvPr/>
          </p:nvSpPr>
          <p:spPr bwMode="auto">
            <a:xfrm flipV="1">
              <a:off x="1791" y="1366"/>
              <a:ext cx="703" cy="454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76" name="Object 5"/>
            <p:cNvGraphicFramePr>
              <a:graphicFrameLocks noChangeAspect="1"/>
            </p:cNvGraphicFramePr>
            <p:nvPr/>
          </p:nvGraphicFramePr>
          <p:xfrm>
            <a:off x="1950" y="1344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63" name="公式" r:id="rId10" imgW="178435" imgH="300990" progId="Equation.3">
                    <p:embed/>
                  </p:oleObj>
                </mc:Choice>
                <mc:Fallback>
                  <p:oleObj name="公式" r:id="rId10" imgW="178435" imgH="30099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1344"/>
                          <a:ext cx="237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Group 6"/>
          <p:cNvGrpSpPr/>
          <p:nvPr/>
        </p:nvGrpSpPr>
        <p:grpSpPr bwMode="auto">
          <a:xfrm>
            <a:off x="3589075" y="3477346"/>
            <a:ext cx="1116012" cy="755650"/>
            <a:chOff x="1791" y="1344"/>
            <a:chExt cx="703" cy="476"/>
          </a:xfrm>
        </p:grpSpPr>
        <p:sp>
          <p:nvSpPr>
            <p:cNvPr id="78" name="Line 7"/>
            <p:cNvSpPr>
              <a:spLocks noChangeShapeType="1"/>
            </p:cNvSpPr>
            <p:nvPr/>
          </p:nvSpPr>
          <p:spPr bwMode="auto">
            <a:xfrm flipV="1">
              <a:off x="1791" y="1366"/>
              <a:ext cx="703" cy="454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79" name="Object 8"/>
            <p:cNvGraphicFramePr>
              <a:graphicFrameLocks noChangeAspect="1"/>
            </p:cNvGraphicFramePr>
            <p:nvPr/>
          </p:nvGraphicFramePr>
          <p:xfrm>
            <a:off x="1950" y="1344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64" name="公式" r:id="rId12" imgW="178435" imgH="300990" progId="Equation.3">
                    <p:embed/>
                  </p:oleObj>
                </mc:Choice>
                <mc:Fallback>
                  <p:oleObj name="公式" r:id="rId12" imgW="178435" imgH="30099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1344"/>
                          <a:ext cx="237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0" name="Group 9"/>
          <p:cNvGrpSpPr/>
          <p:nvPr/>
        </p:nvGrpSpPr>
        <p:grpSpPr bwMode="auto">
          <a:xfrm>
            <a:off x="4890825" y="3202709"/>
            <a:ext cx="1116012" cy="755650"/>
            <a:chOff x="1791" y="1344"/>
            <a:chExt cx="703" cy="476"/>
          </a:xfrm>
        </p:grpSpPr>
        <p:sp>
          <p:nvSpPr>
            <p:cNvPr id="81" name="Line 10"/>
            <p:cNvSpPr>
              <a:spLocks noChangeShapeType="1"/>
            </p:cNvSpPr>
            <p:nvPr/>
          </p:nvSpPr>
          <p:spPr bwMode="auto">
            <a:xfrm flipV="1">
              <a:off x="1791" y="1366"/>
              <a:ext cx="703" cy="454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2400" b="1">
                <a:latin typeface="+mn-ea"/>
              </a:endParaRPr>
            </a:p>
          </p:txBody>
        </p:sp>
        <p:graphicFrame>
          <p:nvGraphicFramePr>
            <p:cNvPr id="82" name="Object 11"/>
            <p:cNvGraphicFramePr>
              <a:graphicFrameLocks noChangeAspect="1"/>
            </p:cNvGraphicFramePr>
            <p:nvPr/>
          </p:nvGraphicFramePr>
          <p:xfrm>
            <a:off x="1950" y="1344"/>
            <a:ext cx="23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65" name="公式" r:id="rId14" imgW="178435" imgH="300990" progId="Equation.3">
                    <p:embed/>
                  </p:oleObj>
                </mc:Choice>
                <mc:Fallback>
                  <p:oleObj name="公式" r:id="rId14" imgW="178435" imgH="30099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0" y="1344"/>
                          <a:ext cx="237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3" name="Text Box 36"/>
          <p:cNvSpPr txBox="1">
            <a:spLocks noChangeArrowheads="1"/>
          </p:cNvSpPr>
          <p:nvPr/>
        </p:nvSpPr>
        <p:spPr bwMode="auto">
          <a:xfrm>
            <a:off x="963350" y="4450484"/>
            <a:ext cx="7258050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latin typeface="+mn-ea"/>
              </a:rPr>
              <a:t>有时有向线段和它表示的向量不做严格区分</a:t>
            </a:r>
            <a:r>
              <a:rPr lang="zh-CN" altLang="en-US" sz="2400" b="1" dirty="0">
                <a:latin typeface="+mn-ea"/>
              </a:rPr>
              <a:t> </a:t>
            </a:r>
            <a:endParaRPr lang="zh-CN" altLang="en-US" sz="24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3" grpId="0"/>
      <p:bldP spid="64" grpId="0"/>
      <p:bldP spid="69" grpId="0"/>
      <p:bldP spid="70" grpId="0"/>
      <p:bldP spid="73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428626"/>
            <a:ext cx="384678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二．向量的线性运算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Line 2"/>
          <p:cNvSpPr>
            <a:spLocks noChangeShapeType="1"/>
          </p:cNvSpPr>
          <p:nvPr/>
        </p:nvSpPr>
        <p:spPr bwMode="auto">
          <a:xfrm flipH="1" flipV="1">
            <a:off x="7096563" y="1428873"/>
            <a:ext cx="1371600" cy="993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Line 3"/>
          <p:cNvSpPr>
            <a:spLocks noChangeShapeType="1"/>
          </p:cNvSpPr>
          <p:nvPr/>
        </p:nvSpPr>
        <p:spPr bwMode="auto">
          <a:xfrm flipH="1" flipV="1">
            <a:off x="7099738" y="1428873"/>
            <a:ext cx="1371600" cy="9937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Line 4"/>
          <p:cNvSpPr>
            <a:spLocks noChangeShapeType="1"/>
          </p:cNvSpPr>
          <p:nvPr/>
        </p:nvSpPr>
        <p:spPr bwMode="auto">
          <a:xfrm flipV="1">
            <a:off x="6105963" y="1428873"/>
            <a:ext cx="99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Line 5"/>
          <p:cNvSpPr>
            <a:spLocks noChangeShapeType="1"/>
          </p:cNvSpPr>
          <p:nvPr/>
        </p:nvSpPr>
        <p:spPr bwMode="auto">
          <a:xfrm flipV="1">
            <a:off x="6109138" y="1428873"/>
            <a:ext cx="990600" cy="2209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Line 6"/>
          <p:cNvSpPr>
            <a:spLocks noChangeShapeType="1"/>
          </p:cNvSpPr>
          <p:nvPr/>
        </p:nvSpPr>
        <p:spPr bwMode="auto">
          <a:xfrm flipH="1" flipV="1">
            <a:off x="7099738" y="1428873"/>
            <a:ext cx="762000" cy="220980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Line 7"/>
          <p:cNvSpPr>
            <a:spLocks noChangeShapeType="1"/>
          </p:cNvSpPr>
          <p:nvPr/>
        </p:nvSpPr>
        <p:spPr bwMode="auto">
          <a:xfrm flipV="1">
            <a:off x="6105963" y="2422648"/>
            <a:ext cx="2289175" cy="12160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Line 8"/>
          <p:cNvSpPr>
            <a:spLocks noChangeShapeType="1"/>
          </p:cNvSpPr>
          <p:nvPr/>
        </p:nvSpPr>
        <p:spPr bwMode="auto">
          <a:xfrm>
            <a:off x="6105963" y="3638673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Line 9"/>
          <p:cNvSpPr>
            <a:spLocks noChangeShapeType="1"/>
          </p:cNvSpPr>
          <p:nvPr/>
        </p:nvSpPr>
        <p:spPr bwMode="auto">
          <a:xfrm>
            <a:off x="6109138" y="3638673"/>
            <a:ext cx="17526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Line 10"/>
          <p:cNvSpPr>
            <a:spLocks noChangeShapeType="1"/>
          </p:cNvSpPr>
          <p:nvPr/>
        </p:nvSpPr>
        <p:spPr bwMode="auto">
          <a:xfrm flipV="1">
            <a:off x="7858563" y="2419473"/>
            <a:ext cx="60960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Line 11"/>
          <p:cNvSpPr>
            <a:spLocks noChangeShapeType="1"/>
          </p:cNvSpPr>
          <p:nvPr/>
        </p:nvSpPr>
        <p:spPr bwMode="auto">
          <a:xfrm flipV="1">
            <a:off x="7855388" y="2419473"/>
            <a:ext cx="608013" cy="1219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Line 12"/>
          <p:cNvSpPr>
            <a:spLocks noChangeShapeType="1"/>
          </p:cNvSpPr>
          <p:nvPr/>
        </p:nvSpPr>
        <p:spPr bwMode="auto">
          <a:xfrm>
            <a:off x="2680138" y="4132386"/>
            <a:ext cx="10017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Line 13"/>
          <p:cNvSpPr>
            <a:spLocks noChangeShapeType="1"/>
          </p:cNvSpPr>
          <p:nvPr/>
        </p:nvSpPr>
        <p:spPr bwMode="auto">
          <a:xfrm flipV="1">
            <a:off x="3681851" y="3413248"/>
            <a:ext cx="438150" cy="719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Line 14"/>
          <p:cNvSpPr>
            <a:spLocks noChangeShapeType="1"/>
          </p:cNvSpPr>
          <p:nvPr/>
        </p:nvSpPr>
        <p:spPr bwMode="auto">
          <a:xfrm flipV="1">
            <a:off x="2680138" y="3413248"/>
            <a:ext cx="1439863" cy="71913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476688" y="3122736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三角形法则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 Box 18"/>
          <p:cNvSpPr txBox="1">
            <a:spLocks noChangeArrowheads="1"/>
          </p:cNvSpPr>
          <p:nvPr/>
        </p:nvSpPr>
        <p:spPr bwMode="auto">
          <a:xfrm>
            <a:off x="476688" y="167493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平行四边形法则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Line 19"/>
          <p:cNvSpPr>
            <a:spLocks noChangeShapeType="1"/>
          </p:cNvSpPr>
          <p:nvPr/>
        </p:nvSpPr>
        <p:spPr bwMode="auto">
          <a:xfrm>
            <a:off x="3075426" y="2873498"/>
            <a:ext cx="1035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Line 20"/>
          <p:cNvSpPr>
            <a:spLocks noChangeShapeType="1"/>
          </p:cNvSpPr>
          <p:nvPr/>
        </p:nvSpPr>
        <p:spPr bwMode="auto">
          <a:xfrm flipV="1">
            <a:off x="3075426" y="2160711"/>
            <a:ext cx="452437" cy="719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ine 21"/>
          <p:cNvSpPr>
            <a:spLocks noChangeShapeType="1"/>
          </p:cNvSpPr>
          <p:nvPr/>
        </p:nvSpPr>
        <p:spPr bwMode="auto">
          <a:xfrm flipV="1">
            <a:off x="4131113" y="2160711"/>
            <a:ext cx="454025" cy="719137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Line 22"/>
          <p:cNvSpPr>
            <a:spLocks noChangeShapeType="1"/>
          </p:cNvSpPr>
          <p:nvPr/>
        </p:nvSpPr>
        <p:spPr bwMode="auto">
          <a:xfrm>
            <a:off x="3548501" y="2160711"/>
            <a:ext cx="10366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Line 23"/>
          <p:cNvSpPr>
            <a:spLocks noChangeShapeType="1"/>
          </p:cNvSpPr>
          <p:nvPr/>
        </p:nvSpPr>
        <p:spPr bwMode="auto">
          <a:xfrm flipV="1">
            <a:off x="3096063" y="2160711"/>
            <a:ext cx="1489075" cy="719137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476688" y="4556248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运算规律 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 Box 25"/>
          <p:cNvSpPr txBox="1">
            <a:spLocks noChangeArrowheads="1"/>
          </p:cNvSpPr>
          <p:nvPr/>
        </p:nvSpPr>
        <p:spPr bwMode="auto">
          <a:xfrm>
            <a:off x="2215001" y="4556248"/>
            <a:ext cx="15319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交换律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 Box 26"/>
          <p:cNvSpPr txBox="1">
            <a:spLocks noChangeArrowheads="1"/>
          </p:cNvSpPr>
          <p:nvPr/>
        </p:nvSpPr>
        <p:spPr bwMode="auto">
          <a:xfrm>
            <a:off x="2234051" y="5145211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结合律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Group 35"/>
          <p:cNvGrpSpPr/>
          <p:nvPr/>
        </p:nvGrpSpPr>
        <p:grpSpPr bwMode="auto">
          <a:xfrm>
            <a:off x="2996052" y="2273425"/>
            <a:ext cx="287337" cy="398463"/>
            <a:chOff x="1927" y="1298"/>
            <a:chExt cx="181" cy="251"/>
          </a:xfrm>
        </p:grpSpPr>
        <p:graphicFrame>
          <p:nvGraphicFramePr>
            <p:cNvPr id="87" name="Object 36"/>
            <p:cNvGraphicFramePr>
              <a:graphicFrameLocks noChangeAspect="1"/>
            </p:cNvGraphicFramePr>
            <p:nvPr/>
          </p:nvGraphicFramePr>
          <p:xfrm>
            <a:off x="1927" y="1298"/>
            <a:ext cx="18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" name="Equation" r:id="rId1" imgW="3048000" imgH="4267200" progId="Equation.DSMT4">
                    <p:embed/>
                  </p:oleObj>
                </mc:Choice>
                <mc:Fallback>
                  <p:oleObj name="Equation" r:id="rId1" imgW="3048000" imgH="42672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298"/>
                          <a:ext cx="181" cy="2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Line 37"/>
            <p:cNvSpPr>
              <a:spLocks noChangeShapeType="1"/>
            </p:cNvSpPr>
            <p:nvPr/>
          </p:nvSpPr>
          <p:spPr bwMode="auto">
            <a:xfrm>
              <a:off x="1931" y="131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38"/>
          <p:cNvGrpSpPr/>
          <p:nvPr/>
        </p:nvGrpSpPr>
        <p:grpSpPr bwMode="auto">
          <a:xfrm>
            <a:off x="3861239" y="3713285"/>
            <a:ext cx="431801" cy="374650"/>
            <a:chOff x="1907" y="1311"/>
            <a:chExt cx="272" cy="236"/>
          </a:xfrm>
        </p:grpSpPr>
        <p:graphicFrame>
          <p:nvGraphicFramePr>
            <p:cNvPr id="90" name="Object 39"/>
            <p:cNvGraphicFramePr>
              <a:graphicFrameLocks noChangeAspect="1"/>
            </p:cNvGraphicFramePr>
            <p:nvPr/>
          </p:nvGraphicFramePr>
          <p:xfrm>
            <a:off x="1907" y="1311"/>
            <a:ext cx="27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5" name="Equation" r:id="rId3" imgW="3048000" imgH="4267200" progId="Equation.DSMT4">
                    <p:embed/>
                  </p:oleObj>
                </mc:Choice>
                <mc:Fallback>
                  <p:oleObj name="Equation" r:id="rId3" imgW="3048000" imgH="42672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7" y="1311"/>
                          <a:ext cx="272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Line 40"/>
            <p:cNvSpPr>
              <a:spLocks noChangeShapeType="1"/>
            </p:cNvSpPr>
            <p:nvPr/>
          </p:nvSpPr>
          <p:spPr bwMode="auto">
            <a:xfrm>
              <a:off x="1931" y="131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41"/>
          <p:cNvGrpSpPr/>
          <p:nvPr/>
        </p:nvGrpSpPr>
        <p:grpSpPr bwMode="auto">
          <a:xfrm>
            <a:off x="3746938" y="4632448"/>
            <a:ext cx="1852613" cy="412750"/>
            <a:chOff x="2400" y="2784"/>
            <a:chExt cx="1167" cy="260"/>
          </a:xfrm>
        </p:grpSpPr>
        <p:graphicFrame>
          <p:nvGraphicFramePr>
            <p:cNvPr id="93" name="Object 42"/>
            <p:cNvGraphicFramePr>
              <a:graphicFrameLocks noChangeAspect="1"/>
            </p:cNvGraphicFramePr>
            <p:nvPr/>
          </p:nvGraphicFramePr>
          <p:xfrm>
            <a:off x="2404" y="2796"/>
            <a:ext cx="111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6" name="Equation" r:id="rId5" imgW="42367200" imgH="9448800" progId="Equation.DSMT4">
                    <p:embed/>
                  </p:oleObj>
                </mc:Choice>
                <mc:Fallback>
                  <p:oleObj name="Equation" r:id="rId5" imgW="42367200" imgH="94488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" y="2796"/>
                          <a:ext cx="1112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Line 43"/>
            <p:cNvSpPr>
              <a:spLocks noChangeShapeType="1"/>
            </p:cNvSpPr>
            <p:nvPr/>
          </p:nvSpPr>
          <p:spPr bwMode="auto">
            <a:xfrm>
              <a:off x="2400" y="28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Line 44"/>
            <p:cNvSpPr>
              <a:spLocks noChangeShapeType="1"/>
            </p:cNvSpPr>
            <p:nvPr/>
          </p:nvSpPr>
          <p:spPr bwMode="auto">
            <a:xfrm>
              <a:off x="2721" y="278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45"/>
            <p:cNvSpPr>
              <a:spLocks noChangeShapeType="1"/>
            </p:cNvSpPr>
            <p:nvPr/>
          </p:nvSpPr>
          <p:spPr bwMode="auto">
            <a:xfrm>
              <a:off x="3072" y="278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46"/>
            <p:cNvSpPr>
              <a:spLocks noChangeShapeType="1"/>
            </p:cNvSpPr>
            <p:nvPr/>
          </p:nvSpPr>
          <p:spPr bwMode="auto">
            <a:xfrm>
              <a:off x="3408" y="28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Group 47"/>
          <p:cNvGrpSpPr/>
          <p:nvPr/>
        </p:nvGrpSpPr>
        <p:grpSpPr bwMode="auto">
          <a:xfrm>
            <a:off x="3816788" y="5175372"/>
            <a:ext cx="1554163" cy="446088"/>
            <a:chOff x="2368" y="3120"/>
            <a:chExt cx="979" cy="281"/>
          </a:xfrm>
        </p:grpSpPr>
        <p:graphicFrame>
          <p:nvGraphicFramePr>
            <p:cNvPr id="99" name="Object 48"/>
            <p:cNvGraphicFramePr>
              <a:graphicFrameLocks noChangeAspect="1"/>
            </p:cNvGraphicFramePr>
            <p:nvPr/>
          </p:nvGraphicFramePr>
          <p:xfrm>
            <a:off x="2368" y="3153"/>
            <a:ext cx="95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7" name="Equation" r:id="rId7" imgW="36576000" imgH="9448800" progId="Equation.DSMT4">
                    <p:embed/>
                  </p:oleObj>
                </mc:Choice>
                <mc:Fallback>
                  <p:oleObj name="Equation" r:id="rId7" imgW="36576000" imgH="94488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8" y="3153"/>
                          <a:ext cx="959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Line 49"/>
            <p:cNvSpPr>
              <a:spLocks noChangeShapeType="1"/>
            </p:cNvSpPr>
            <p:nvPr/>
          </p:nvSpPr>
          <p:spPr bwMode="auto">
            <a:xfrm>
              <a:off x="2448" y="316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Line 50"/>
            <p:cNvSpPr>
              <a:spLocks noChangeShapeType="1"/>
            </p:cNvSpPr>
            <p:nvPr/>
          </p:nvSpPr>
          <p:spPr bwMode="auto">
            <a:xfrm>
              <a:off x="2784" y="312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Line 51"/>
            <p:cNvSpPr>
              <a:spLocks noChangeShapeType="1"/>
            </p:cNvSpPr>
            <p:nvPr/>
          </p:nvSpPr>
          <p:spPr bwMode="auto">
            <a:xfrm>
              <a:off x="3188" y="3183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52"/>
          <p:cNvGrpSpPr/>
          <p:nvPr/>
        </p:nvGrpSpPr>
        <p:grpSpPr bwMode="auto">
          <a:xfrm>
            <a:off x="5347138" y="5165848"/>
            <a:ext cx="1790700" cy="446088"/>
            <a:chOff x="3408" y="3120"/>
            <a:chExt cx="1128" cy="281"/>
          </a:xfrm>
        </p:grpSpPr>
        <p:graphicFrame>
          <p:nvGraphicFramePr>
            <p:cNvPr id="104" name="Object 53"/>
            <p:cNvGraphicFramePr>
              <a:graphicFrameLocks noChangeAspect="1"/>
            </p:cNvGraphicFramePr>
            <p:nvPr/>
          </p:nvGraphicFramePr>
          <p:xfrm>
            <a:off x="3408" y="3153"/>
            <a:ext cx="112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8" name="Equation" r:id="rId9" imgW="42976800" imgH="9448800" progId="Equation.DSMT4">
                    <p:embed/>
                  </p:oleObj>
                </mc:Choice>
                <mc:Fallback>
                  <p:oleObj name="Equation" r:id="rId9" imgW="42976800" imgH="9448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3153"/>
                          <a:ext cx="1128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" name="Line 54"/>
            <p:cNvSpPr>
              <a:spLocks noChangeShapeType="1"/>
            </p:cNvSpPr>
            <p:nvPr/>
          </p:nvSpPr>
          <p:spPr bwMode="auto">
            <a:xfrm>
              <a:off x="3552" y="316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Line 55"/>
            <p:cNvSpPr>
              <a:spLocks noChangeShapeType="1"/>
            </p:cNvSpPr>
            <p:nvPr/>
          </p:nvSpPr>
          <p:spPr bwMode="auto">
            <a:xfrm>
              <a:off x="3984" y="312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Line 56"/>
            <p:cNvSpPr>
              <a:spLocks noChangeShapeType="1"/>
            </p:cNvSpPr>
            <p:nvPr/>
          </p:nvSpPr>
          <p:spPr bwMode="auto">
            <a:xfrm>
              <a:off x="4320" y="316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Group 57"/>
          <p:cNvGrpSpPr/>
          <p:nvPr/>
        </p:nvGrpSpPr>
        <p:grpSpPr bwMode="auto">
          <a:xfrm>
            <a:off x="7121964" y="5198392"/>
            <a:ext cx="1528762" cy="412750"/>
            <a:chOff x="4524" y="3120"/>
            <a:chExt cx="963" cy="260"/>
          </a:xfrm>
        </p:grpSpPr>
        <p:graphicFrame>
          <p:nvGraphicFramePr>
            <p:cNvPr id="109" name="Object 58"/>
            <p:cNvGraphicFramePr>
              <a:graphicFrameLocks noChangeAspect="1"/>
            </p:cNvGraphicFramePr>
            <p:nvPr/>
          </p:nvGraphicFramePr>
          <p:xfrm>
            <a:off x="4524" y="3132"/>
            <a:ext cx="94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9" name="Equation" r:id="rId11" imgW="35966400" imgH="9448800" progId="Equation.DSMT4">
                    <p:embed/>
                  </p:oleObj>
                </mc:Choice>
                <mc:Fallback>
                  <p:oleObj name="Equation" r:id="rId11" imgW="35966400" imgH="94488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" y="3132"/>
                          <a:ext cx="94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" name="Line 59"/>
            <p:cNvSpPr>
              <a:spLocks noChangeShapeType="1"/>
            </p:cNvSpPr>
            <p:nvPr/>
          </p:nvSpPr>
          <p:spPr bwMode="auto">
            <a:xfrm>
              <a:off x="4704" y="316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Line 60"/>
            <p:cNvSpPr>
              <a:spLocks noChangeShapeType="1"/>
            </p:cNvSpPr>
            <p:nvPr/>
          </p:nvSpPr>
          <p:spPr bwMode="auto">
            <a:xfrm>
              <a:off x="5025" y="312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Line 61"/>
            <p:cNvSpPr>
              <a:spLocks noChangeShapeType="1"/>
            </p:cNvSpPr>
            <p:nvPr/>
          </p:nvSpPr>
          <p:spPr bwMode="auto">
            <a:xfrm>
              <a:off x="5328" y="316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62"/>
          <p:cNvGrpSpPr/>
          <p:nvPr/>
        </p:nvGrpSpPr>
        <p:grpSpPr bwMode="auto">
          <a:xfrm>
            <a:off x="6860026" y="3718053"/>
            <a:ext cx="317500" cy="328613"/>
            <a:chOff x="4361" y="2208"/>
            <a:chExt cx="200" cy="207"/>
          </a:xfrm>
        </p:grpSpPr>
        <p:graphicFrame>
          <p:nvGraphicFramePr>
            <p:cNvPr id="114" name="Object 63"/>
            <p:cNvGraphicFramePr>
              <a:graphicFrameLocks noChangeAspect="1"/>
            </p:cNvGraphicFramePr>
            <p:nvPr/>
          </p:nvGraphicFramePr>
          <p:xfrm>
            <a:off x="4361" y="2221"/>
            <a:ext cx="20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0" name="Equation" r:id="rId13" imgW="3048000" imgH="3352800" progId="Equation.DSMT4">
                    <p:embed/>
                  </p:oleObj>
                </mc:Choice>
                <mc:Fallback>
                  <p:oleObj name="Equation" r:id="rId13" imgW="3048000" imgH="3352800" progId="Equation.DSMT4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1" y="2221"/>
                          <a:ext cx="200" cy="1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64"/>
            <p:cNvSpPr>
              <a:spLocks noChangeShapeType="1"/>
            </p:cNvSpPr>
            <p:nvPr/>
          </p:nvSpPr>
          <p:spPr bwMode="auto">
            <a:xfrm>
              <a:off x="4382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Group 65"/>
          <p:cNvGrpSpPr/>
          <p:nvPr/>
        </p:nvGrpSpPr>
        <p:grpSpPr bwMode="auto">
          <a:xfrm>
            <a:off x="8236382" y="2921123"/>
            <a:ext cx="377825" cy="415925"/>
            <a:chOff x="1927" y="1292"/>
            <a:chExt cx="238" cy="262"/>
          </a:xfrm>
        </p:grpSpPr>
        <p:graphicFrame>
          <p:nvGraphicFramePr>
            <p:cNvPr id="117" name="Object 66"/>
            <p:cNvGraphicFramePr>
              <a:graphicFrameLocks noChangeAspect="1"/>
            </p:cNvGraphicFramePr>
            <p:nvPr/>
          </p:nvGraphicFramePr>
          <p:xfrm>
            <a:off x="1927" y="1292"/>
            <a:ext cx="238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1" name="Equation" r:id="rId15" imgW="3048000" imgH="4267200" progId="Equation.DSMT4">
                    <p:embed/>
                  </p:oleObj>
                </mc:Choice>
                <mc:Fallback>
                  <p:oleObj name="Equation" r:id="rId15" imgW="3048000" imgH="4267200" progId="Equation.DSMT4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1292"/>
                          <a:ext cx="238" cy="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Line 67"/>
            <p:cNvSpPr>
              <a:spLocks noChangeShapeType="1"/>
            </p:cNvSpPr>
            <p:nvPr/>
          </p:nvSpPr>
          <p:spPr bwMode="auto">
            <a:xfrm>
              <a:off x="1931" y="131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68"/>
          <p:cNvGrpSpPr/>
          <p:nvPr/>
        </p:nvGrpSpPr>
        <p:grpSpPr bwMode="auto">
          <a:xfrm>
            <a:off x="7785538" y="1584448"/>
            <a:ext cx="252413" cy="336550"/>
            <a:chOff x="4944" y="864"/>
            <a:chExt cx="159" cy="212"/>
          </a:xfrm>
        </p:grpSpPr>
        <p:graphicFrame>
          <p:nvGraphicFramePr>
            <p:cNvPr id="120" name="Object 69"/>
            <p:cNvGraphicFramePr>
              <a:graphicFrameLocks noChangeAspect="1"/>
            </p:cNvGraphicFramePr>
            <p:nvPr/>
          </p:nvGraphicFramePr>
          <p:xfrm>
            <a:off x="4960" y="884"/>
            <a:ext cx="12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" name="Equation" r:id="rId17" imgW="4876800" imgH="7315200" progId="Equation.DSMT4">
                    <p:embed/>
                  </p:oleObj>
                </mc:Choice>
                <mc:Fallback>
                  <p:oleObj name="Equation" r:id="rId17" imgW="4876800" imgH="7315200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" y="884"/>
                          <a:ext cx="128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" name="Line 70"/>
            <p:cNvSpPr>
              <a:spLocks noChangeShapeType="1"/>
            </p:cNvSpPr>
            <p:nvPr/>
          </p:nvSpPr>
          <p:spPr bwMode="auto">
            <a:xfrm>
              <a:off x="4944" y="86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" name="Group 71"/>
          <p:cNvGrpSpPr/>
          <p:nvPr/>
        </p:nvGrpSpPr>
        <p:grpSpPr bwMode="auto">
          <a:xfrm>
            <a:off x="6647301" y="2879848"/>
            <a:ext cx="781050" cy="393700"/>
            <a:chOff x="4227" y="1680"/>
            <a:chExt cx="492" cy="248"/>
          </a:xfrm>
        </p:grpSpPr>
        <p:graphicFrame>
          <p:nvGraphicFramePr>
            <p:cNvPr id="123" name="Object 72"/>
            <p:cNvGraphicFramePr>
              <a:graphicFrameLocks noChangeAspect="1"/>
            </p:cNvGraphicFramePr>
            <p:nvPr/>
          </p:nvGraphicFramePr>
          <p:xfrm>
            <a:off x="4236" y="1680"/>
            <a:ext cx="4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3" name="Equation" r:id="rId19" imgW="17678400" imgH="9448800" progId="Equation.DSMT4">
                    <p:embed/>
                  </p:oleObj>
                </mc:Choice>
                <mc:Fallback>
                  <p:oleObj name="Equation" r:id="rId19" imgW="17678400" imgH="944880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6" y="1680"/>
                          <a:ext cx="46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4" name="Line 73"/>
            <p:cNvSpPr>
              <a:spLocks noChangeShapeType="1"/>
            </p:cNvSpPr>
            <p:nvPr/>
          </p:nvSpPr>
          <p:spPr bwMode="auto">
            <a:xfrm>
              <a:off x="4227" y="17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Line 74"/>
            <p:cNvSpPr>
              <a:spLocks noChangeShapeType="1"/>
            </p:cNvSpPr>
            <p:nvPr/>
          </p:nvSpPr>
          <p:spPr bwMode="auto">
            <a:xfrm>
              <a:off x="4560" y="168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Group 75"/>
          <p:cNvGrpSpPr/>
          <p:nvPr/>
        </p:nvGrpSpPr>
        <p:grpSpPr bwMode="auto">
          <a:xfrm>
            <a:off x="7023538" y="2041648"/>
            <a:ext cx="785813" cy="403225"/>
            <a:chOff x="4464" y="1152"/>
            <a:chExt cx="495" cy="254"/>
          </a:xfrm>
        </p:grpSpPr>
        <p:graphicFrame>
          <p:nvGraphicFramePr>
            <p:cNvPr id="127" name="Object 76"/>
            <p:cNvGraphicFramePr>
              <a:graphicFrameLocks noChangeAspect="1"/>
            </p:cNvGraphicFramePr>
            <p:nvPr/>
          </p:nvGraphicFramePr>
          <p:xfrm>
            <a:off x="4496" y="1158"/>
            <a:ext cx="4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4" name="Equation" r:id="rId21" imgW="16764000" imgH="9448800" progId="Equation.DSMT4">
                    <p:embed/>
                  </p:oleObj>
                </mc:Choice>
                <mc:Fallback>
                  <p:oleObj name="Equation" r:id="rId21" imgW="16764000" imgH="94488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58"/>
                          <a:ext cx="440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" name="Line 77"/>
            <p:cNvSpPr>
              <a:spLocks noChangeShapeType="1"/>
            </p:cNvSpPr>
            <p:nvPr/>
          </p:nvSpPr>
          <p:spPr bwMode="auto">
            <a:xfrm>
              <a:off x="4464" y="115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Line 78"/>
            <p:cNvSpPr>
              <a:spLocks noChangeShapeType="1"/>
            </p:cNvSpPr>
            <p:nvPr/>
          </p:nvSpPr>
          <p:spPr bwMode="auto">
            <a:xfrm>
              <a:off x="4800" y="120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0" name="Group 79"/>
          <p:cNvGrpSpPr/>
          <p:nvPr/>
        </p:nvGrpSpPr>
        <p:grpSpPr bwMode="auto">
          <a:xfrm>
            <a:off x="4902638" y="2422648"/>
            <a:ext cx="1524000" cy="434975"/>
            <a:chOff x="3128" y="1392"/>
            <a:chExt cx="960" cy="274"/>
          </a:xfrm>
        </p:grpSpPr>
        <p:graphicFrame>
          <p:nvGraphicFramePr>
            <p:cNvPr id="131" name="Object 80"/>
            <p:cNvGraphicFramePr>
              <a:graphicFrameLocks noChangeAspect="1"/>
            </p:cNvGraphicFramePr>
            <p:nvPr/>
          </p:nvGraphicFramePr>
          <p:xfrm>
            <a:off x="3128" y="1418"/>
            <a:ext cx="96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5" name="Equation" r:id="rId23" imgW="36576000" imgH="9448800" progId="Equation.DSMT4">
                    <p:embed/>
                  </p:oleObj>
                </mc:Choice>
                <mc:Fallback>
                  <p:oleObj name="Equation" r:id="rId23" imgW="36576000" imgH="9448800" progId="Equation.DSMT4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" y="1418"/>
                          <a:ext cx="960" cy="248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" name="Line 81"/>
            <p:cNvSpPr>
              <a:spLocks noChangeShapeType="1"/>
            </p:cNvSpPr>
            <p:nvPr/>
          </p:nvSpPr>
          <p:spPr bwMode="auto">
            <a:xfrm>
              <a:off x="3137" y="144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Line 82"/>
            <p:cNvSpPr>
              <a:spLocks noChangeShapeType="1"/>
            </p:cNvSpPr>
            <p:nvPr/>
          </p:nvSpPr>
          <p:spPr bwMode="auto">
            <a:xfrm>
              <a:off x="3552" y="139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Line 83"/>
            <p:cNvSpPr>
              <a:spLocks noChangeShapeType="1"/>
            </p:cNvSpPr>
            <p:nvPr/>
          </p:nvSpPr>
          <p:spPr bwMode="auto">
            <a:xfrm>
              <a:off x="3873" y="144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5" name="Group 84"/>
          <p:cNvGrpSpPr/>
          <p:nvPr/>
        </p:nvGrpSpPr>
        <p:grpSpPr bwMode="auto">
          <a:xfrm>
            <a:off x="5156642" y="1736848"/>
            <a:ext cx="1728789" cy="454025"/>
            <a:chOff x="3288" y="960"/>
            <a:chExt cx="1089" cy="286"/>
          </a:xfrm>
        </p:grpSpPr>
        <p:graphicFrame>
          <p:nvGraphicFramePr>
            <p:cNvPr id="136" name="Object 85"/>
            <p:cNvGraphicFramePr>
              <a:graphicFrameLocks noChangeAspect="1"/>
            </p:cNvGraphicFramePr>
            <p:nvPr/>
          </p:nvGraphicFramePr>
          <p:xfrm>
            <a:off x="3288" y="981"/>
            <a:ext cx="1089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" name="Equation" r:id="rId25" imgW="16459200" imgH="4876800" progId="Equation.DSMT4">
                    <p:embed/>
                  </p:oleObj>
                </mc:Choice>
                <mc:Fallback>
                  <p:oleObj name="Equation" r:id="rId25" imgW="16459200" imgH="48768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981"/>
                          <a:ext cx="1089" cy="26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75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" name="Line 86"/>
            <p:cNvSpPr>
              <a:spLocks noChangeShapeType="1"/>
            </p:cNvSpPr>
            <p:nvPr/>
          </p:nvSpPr>
          <p:spPr bwMode="auto">
            <a:xfrm>
              <a:off x="3408" y="10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Line 87"/>
            <p:cNvSpPr>
              <a:spLocks noChangeShapeType="1"/>
            </p:cNvSpPr>
            <p:nvPr/>
          </p:nvSpPr>
          <p:spPr bwMode="auto">
            <a:xfrm>
              <a:off x="3744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Line 88"/>
            <p:cNvSpPr>
              <a:spLocks noChangeShapeType="1"/>
            </p:cNvSpPr>
            <p:nvPr/>
          </p:nvSpPr>
          <p:spPr bwMode="auto">
            <a:xfrm>
              <a:off x="4161" y="10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Group 89"/>
          <p:cNvGrpSpPr/>
          <p:nvPr/>
        </p:nvGrpSpPr>
        <p:grpSpPr bwMode="auto">
          <a:xfrm>
            <a:off x="3500876" y="2952878"/>
            <a:ext cx="285750" cy="319088"/>
            <a:chOff x="4357" y="2208"/>
            <a:chExt cx="180" cy="201"/>
          </a:xfrm>
        </p:grpSpPr>
        <p:graphicFrame>
          <p:nvGraphicFramePr>
            <p:cNvPr id="141" name="Object 90"/>
            <p:cNvGraphicFramePr>
              <a:graphicFrameLocks noChangeAspect="1"/>
            </p:cNvGraphicFramePr>
            <p:nvPr/>
          </p:nvGraphicFramePr>
          <p:xfrm>
            <a:off x="4357" y="2234"/>
            <a:ext cx="180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7" name="Equation" r:id="rId27" imgW="3048000" imgH="3352800" progId="Equation.DSMT4">
                    <p:embed/>
                  </p:oleObj>
                </mc:Choice>
                <mc:Fallback>
                  <p:oleObj name="Equation" r:id="rId27" imgW="3048000" imgH="3352800" progId="Equation.DSMT4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7" y="2234"/>
                          <a:ext cx="180" cy="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" name="Line 91"/>
            <p:cNvSpPr>
              <a:spLocks noChangeShapeType="1"/>
            </p:cNvSpPr>
            <p:nvPr/>
          </p:nvSpPr>
          <p:spPr bwMode="auto">
            <a:xfrm>
              <a:off x="4382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3" name="Group 92"/>
          <p:cNvGrpSpPr/>
          <p:nvPr/>
        </p:nvGrpSpPr>
        <p:grpSpPr bwMode="auto">
          <a:xfrm>
            <a:off x="2996062" y="4248286"/>
            <a:ext cx="315913" cy="363539"/>
            <a:chOff x="4327" y="2208"/>
            <a:chExt cx="199" cy="229"/>
          </a:xfrm>
        </p:grpSpPr>
        <p:graphicFrame>
          <p:nvGraphicFramePr>
            <p:cNvPr id="144" name="Object 93"/>
            <p:cNvGraphicFramePr>
              <a:graphicFrameLocks noChangeAspect="1"/>
            </p:cNvGraphicFramePr>
            <p:nvPr/>
          </p:nvGraphicFramePr>
          <p:xfrm>
            <a:off x="4327" y="2217"/>
            <a:ext cx="196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8" name="Equation" r:id="rId29" imgW="3048000" imgH="3352800" progId="Equation.DSMT4">
                    <p:embed/>
                  </p:oleObj>
                </mc:Choice>
                <mc:Fallback>
                  <p:oleObj name="Equation" r:id="rId29" imgW="3048000" imgH="3352800" progId="Equation.DSMT4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7" y="2217"/>
                          <a:ext cx="196" cy="2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5" name="Line 94"/>
            <p:cNvSpPr>
              <a:spLocks noChangeShapeType="1"/>
            </p:cNvSpPr>
            <p:nvPr/>
          </p:nvSpPr>
          <p:spPr bwMode="auto">
            <a:xfrm>
              <a:off x="4382" y="22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6" name="Group 95"/>
          <p:cNvGrpSpPr/>
          <p:nvPr/>
        </p:nvGrpSpPr>
        <p:grpSpPr bwMode="auto">
          <a:xfrm>
            <a:off x="3442138" y="2289298"/>
            <a:ext cx="785813" cy="393700"/>
            <a:chOff x="2208" y="1308"/>
            <a:chExt cx="495" cy="248"/>
          </a:xfrm>
        </p:grpSpPr>
        <p:graphicFrame>
          <p:nvGraphicFramePr>
            <p:cNvPr id="147" name="Object 96"/>
            <p:cNvGraphicFramePr>
              <a:graphicFrameLocks noChangeAspect="1"/>
            </p:cNvGraphicFramePr>
            <p:nvPr/>
          </p:nvGraphicFramePr>
          <p:xfrm>
            <a:off x="2212" y="1308"/>
            <a:ext cx="4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9" name="Equation" r:id="rId31" imgW="17678400" imgH="9448800" progId="Equation.DSMT4">
                    <p:embed/>
                  </p:oleObj>
                </mc:Choice>
                <mc:Fallback>
                  <p:oleObj name="Equation" r:id="rId31" imgW="17678400" imgH="9448800" progId="Equation.DSMT4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1308"/>
                          <a:ext cx="46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8" name="Line 97"/>
            <p:cNvSpPr>
              <a:spLocks noChangeShapeType="1"/>
            </p:cNvSpPr>
            <p:nvPr/>
          </p:nvSpPr>
          <p:spPr bwMode="auto">
            <a:xfrm>
              <a:off x="2544" y="131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Line 98"/>
            <p:cNvSpPr>
              <a:spLocks noChangeShapeType="1"/>
            </p:cNvSpPr>
            <p:nvPr/>
          </p:nvSpPr>
          <p:spPr bwMode="auto">
            <a:xfrm>
              <a:off x="2208" y="134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99"/>
          <p:cNvGrpSpPr/>
          <p:nvPr/>
        </p:nvGrpSpPr>
        <p:grpSpPr bwMode="auto">
          <a:xfrm>
            <a:off x="2756338" y="3432298"/>
            <a:ext cx="785813" cy="393700"/>
            <a:chOff x="2208" y="1308"/>
            <a:chExt cx="495" cy="248"/>
          </a:xfrm>
        </p:grpSpPr>
        <p:graphicFrame>
          <p:nvGraphicFramePr>
            <p:cNvPr id="151" name="Object 100"/>
            <p:cNvGraphicFramePr>
              <a:graphicFrameLocks noChangeAspect="1"/>
            </p:cNvGraphicFramePr>
            <p:nvPr/>
          </p:nvGraphicFramePr>
          <p:xfrm>
            <a:off x="2212" y="1308"/>
            <a:ext cx="46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0" name="Equation" r:id="rId33" imgW="17678400" imgH="9448800" progId="Equation.DSMT4">
                    <p:embed/>
                  </p:oleObj>
                </mc:Choice>
                <mc:Fallback>
                  <p:oleObj name="Equation" r:id="rId33" imgW="17678400" imgH="9448800" progId="Equation.DSMT4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1308"/>
                          <a:ext cx="464" cy="24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2" name="Line 101"/>
            <p:cNvSpPr>
              <a:spLocks noChangeShapeType="1"/>
            </p:cNvSpPr>
            <p:nvPr/>
          </p:nvSpPr>
          <p:spPr bwMode="auto">
            <a:xfrm>
              <a:off x="2544" y="131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Line 102"/>
            <p:cNvSpPr>
              <a:spLocks noChangeShapeType="1"/>
            </p:cNvSpPr>
            <p:nvPr/>
          </p:nvSpPr>
          <p:spPr bwMode="auto">
            <a:xfrm>
              <a:off x="2208" y="134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4" name="TextBox 14"/>
          <p:cNvSpPr txBox="1"/>
          <p:nvPr/>
        </p:nvSpPr>
        <p:spPr>
          <a:xfrm>
            <a:off x="18900" y="1049804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向量的加法</a:t>
            </a:r>
            <a:endParaRPr lang="zh-CN" alt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utoUpdateAnimBg="0"/>
      <p:bldP spid="76" grpId="0" autoUpdateAnimBg="0"/>
      <p:bldP spid="77" grpId="0" animBg="1"/>
      <p:bldP spid="78" grpId="0" animBg="1"/>
      <p:bldP spid="79" grpId="0" animBg="1"/>
      <p:bldP spid="80" grpId="0" animBg="1"/>
      <p:bldP spid="81" grpId="0" animBg="1"/>
      <p:bldP spid="82" grpId="0" autoUpdateAnimBg="0"/>
      <p:bldP spid="83" grpId="0" autoUpdateAnimBg="0"/>
      <p:bldP spid="8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Line 2"/>
          <p:cNvSpPr>
            <a:spLocks noChangeShapeType="1"/>
          </p:cNvSpPr>
          <p:nvPr/>
        </p:nvSpPr>
        <p:spPr bwMode="auto">
          <a:xfrm>
            <a:off x="2856186" y="5920520"/>
            <a:ext cx="21748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Line 3"/>
          <p:cNvSpPr>
            <a:spLocks noChangeShapeType="1"/>
          </p:cNvSpPr>
          <p:nvPr/>
        </p:nvSpPr>
        <p:spPr bwMode="auto">
          <a:xfrm flipV="1">
            <a:off x="5031061" y="4726720"/>
            <a:ext cx="2320925" cy="1193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Line 4"/>
          <p:cNvSpPr>
            <a:spLocks noChangeShapeType="1"/>
          </p:cNvSpPr>
          <p:nvPr/>
        </p:nvSpPr>
        <p:spPr bwMode="auto">
          <a:xfrm flipH="1" flipV="1">
            <a:off x="3435624" y="3750408"/>
            <a:ext cx="3916362" cy="976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Line 5"/>
          <p:cNvSpPr>
            <a:spLocks noChangeShapeType="1"/>
          </p:cNvSpPr>
          <p:nvPr/>
        </p:nvSpPr>
        <p:spPr bwMode="auto">
          <a:xfrm flipV="1">
            <a:off x="3435624" y="2339120"/>
            <a:ext cx="275590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Line 6"/>
          <p:cNvSpPr>
            <a:spLocks noChangeShapeType="1"/>
          </p:cNvSpPr>
          <p:nvPr/>
        </p:nvSpPr>
        <p:spPr bwMode="auto">
          <a:xfrm>
            <a:off x="6185174" y="2366108"/>
            <a:ext cx="1014412" cy="1085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Line 7"/>
          <p:cNvSpPr>
            <a:spLocks noChangeShapeType="1"/>
          </p:cNvSpPr>
          <p:nvPr/>
        </p:nvSpPr>
        <p:spPr bwMode="auto">
          <a:xfrm flipV="1">
            <a:off x="2856186" y="3424970"/>
            <a:ext cx="4351338" cy="249555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1" name="Group 15"/>
          <p:cNvGrpSpPr/>
          <p:nvPr/>
        </p:nvGrpSpPr>
        <p:grpSpPr bwMode="auto">
          <a:xfrm>
            <a:off x="4750066" y="4372712"/>
            <a:ext cx="315911" cy="392113"/>
            <a:chOff x="1976" y="1857"/>
            <a:chExt cx="199" cy="247"/>
          </a:xfrm>
        </p:grpSpPr>
        <p:graphicFrame>
          <p:nvGraphicFramePr>
            <p:cNvPr id="162" name="Object 16"/>
            <p:cNvGraphicFramePr>
              <a:graphicFrameLocks noChangeAspect="1"/>
            </p:cNvGraphicFramePr>
            <p:nvPr/>
          </p:nvGraphicFramePr>
          <p:xfrm>
            <a:off x="1976" y="1857"/>
            <a:ext cx="19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5" name="Equation" r:id="rId1" imgW="2743200" imgH="3352800" progId="Equation.DSMT4">
                    <p:embed/>
                  </p:oleObj>
                </mc:Choice>
                <mc:Fallback>
                  <p:oleObj name="Equation" r:id="rId1" imgW="2743200" imgH="33528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6" y="1857"/>
                          <a:ext cx="194" cy="2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" name="Line 17"/>
            <p:cNvSpPr>
              <a:spLocks noChangeShapeType="1"/>
            </p:cNvSpPr>
            <p:nvPr/>
          </p:nvSpPr>
          <p:spPr bwMode="auto">
            <a:xfrm>
              <a:off x="2016" y="187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4" name="Group 18"/>
          <p:cNvGrpSpPr/>
          <p:nvPr/>
        </p:nvGrpSpPr>
        <p:grpSpPr bwMode="auto">
          <a:xfrm>
            <a:off x="5059636" y="3793270"/>
            <a:ext cx="355600" cy="431800"/>
            <a:chOff x="2324" y="1422"/>
            <a:chExt cx="224" cy="272"/>
          </a:xfrm>
        </p:grpSpPr>
        <p:graphicFrame>
          <p:nvGraphicFramePr>
            <p:cNvPr id="165" name="Object 19"/>
            <p:cNvGraphicFramePr>
              <a:graphicFrameLocks noChangeAspect="1"/>
            </p:cNvGraphicFramePr>
            <p:nvPr/>
          </p:nvGraphicFramePr>
          <p:xfrm>
            <a:off x="2324" y="1422"/>
            <a:ext cx="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6" name="Equation" r:id="rId3" imgW="8534400" imgH="10363200" progId="Equation.DSMT4">
                    <p:embed/>
                  </p:oleObj>
                </mc:Choice>
                <mc:Fallback>
                  <p:oleObj name="Equation" r:id="rId3" imgW="8534400" imgH="103632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4" y="1422"/>
                          <a:ext cx="22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" name="Line 20"/>
            <p:cNvSpPr>
              <a:spLocks noChangeShapeType="1"/>
            </p:cNvSpPr>
            <p:nvPr/>
          </p:nvSpPr>
          <p:spPr bwMode="auto">
            <a:xfrm>
              <a:off x="2337" y="146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7" name="Group 21"/>
          <p:cNvGrpSpPr/>
          <p:nvPr/>
        </p:nvGrpSpPr>
        <p:grpSpPr bwMode="auto">
          <a:xfrm>
            <a:off x="4392886" y="2678845"/>
            <a:ext cx="368300" cy="431800"/>
            <a:chOff x="2075" y="934"/>
            <a:chExt cx="232" cy="272"/>
          </a:xfrm>
        </p:grpSpPr>
        <p:graphicFrame>
          <p:nvGraphicFramePr>
            <p:cNvPr id="168" name="Object 22"/>
            <p:cNvGraphicFramePr>
              <a:graphicFrameLocks noChangeAspect="1"/>
            </p:cNvGraphicFramePr>
            <p:nvPr/>
          </p:nvGraphicFramePr>
          <p:xfrm>
            <a:off x="2075" y="934"/>
            <a:ext cx="23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7" name="Equation" r:id="rId5" imgW="8839200" imgH="10363200" progId="Equation.DSMT4">
                    <p:embed/>
                  </p:oleObj>
                </mc:Choice>
                <mc:Fallback>
                  <p:oleObj name="Equation" r:id="rId5" imgW="8839200" imgH="103632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5" y="934"/>
                          <a:ext cx="23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9" name="Line 23"/>
            <p:cNvSpPr>
              <a:spLocks noChangeShapeType="1"/>
            </p:cNvSpPr>
            <p:nvPr/>
          </p:nvSpPr>
          <p:spPr bwMode="auto">
            <a:xfrm>
              <a:off x="2097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Group 24"/>
          <p:cNvGrpSpPr/>
          <p:nvPr/>
        </p:nvGrpSpPr>
        <p:grpSpPr bwMode="auto">
          <a:xfrm>
            <a:off x="6081986" y="2739170"/>
            <a:ext cx="355600" cy="431800"/>
            <a:chOff x="2954" y="898"/>
            <a:chExt cx="224" cy="272"/>
          </a:xfrm>
        </p:grpSpPr>
        <p:graphicFrame>
          <p:nvGraphicFramePr>
            <p:cNvPr id="171" name="Object 25"/>
            <p:cNvGraphicFramePr>
              <a:graphicFrameLocks noChangeAspect="1"/>
            </p:cNvGraphicFramePr>
            <p:nvPr/>
          </p:nvGraphicFramePr>
          <p:xfrm>
            <a:off x="2954" y="898"/>
            <a:ext cx="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8" name="Equation" r:id="rId7" imgW="8534400" imgH="10363200" progId="Equation.DSMT4">
                    <p:embed/>
                  </p:oleObj>
                </mc:Choice>
                <mc:Fallback>
                  <p:oleObj name="Equation" r:id="rId7" imgW="8534400" imgH="103632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4" y="898"/>
                          <a:ext cx="22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" name="Line 26"/>
            <p:cNvSpPr>
              <a:spLocks noChangeShapeType="1"/>
            </p:cNvSpPr>
            <p:nvPr/>
          </p:nvSpPr>
          <p:spPr bwMode="auto">
            <a:xfrm>
              <a:off x="2976" y="9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3" name="Group 27"/>
          <p:cNvGrpSpPr/>
          <p:nvPr/>
        </p:nvGrpSpPr>
        <p:grpSpPr bwMode="auto">
          <a:xfrm>
            <a:off x="6132786" y="5393470"/>
            <a:ext cx="368300" cy="431800"/>
            <a:chOff x="2689" y="2234"/>
            <a:chExt cx="232" cy="272"/>
          </a:xfrm>
        </p:grpSpPr>
        <p:graphicFrame>
          <p:nvGraphicFramePr>
            <p:cNvPr id="174" name="Object 28"/>
            <p:cNvGraphicFramePr>
              <a:graphicFrameLocks noChangeAspect="1"/>
            </p:cNvGraphicFramePr>
            <p:nvPr/>
          </p:nvGraphicFramePr>
          <p:xfrm>
            <a:off x="2689" y="2234"/>
            <a:ext cx="23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Equation" r:id="rId9" imgW="8839200" imgH="10363200" progId="Equation.DSMT4">
                    <p:embed/>
                  </p:oleObj>
                </mc:Choice>
                <mc:Fallback>
                  <p:oleObj name="Equation" r:id="rId9" imgW="8839200" imgH="103632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2234"/>
                          <a:ext cx="232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5" name="Line 29"/>
            <p:cNvSpPr>
              <a:spLocks noChangeShapeType="1"/>
            </p:cNvSpPr>
            <p:nvPr/>
          </p:nvSpPr>
          <p:spPr bwMode="auto">
            <a:xfrm>
              <a:off x="2713" y="225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6" name="Group 30"/>
          <p:cNvGrpSpPr/>
          <p:nvPr/>
        </p:nvGrpSpPr>
        <p:grpSpPr bwMode="auto">
          <a:xfrm>
            <a:off x="3803924" y="6015770"/>
            <a:ext cx="330200" cy="431800"/>
            <a:chOff x="1941" y="2470"/>
            <a:chExt cx="208" cy="272"/>
          </a:xfrm>
        </p:grpSpPr>
        <p:graphicFrame>
          <p:nvGraphicFramePr>
            <p:cNvPr id="177" name="Object 31"/>
            <p:cNvGraphicFramePr>
              <a:graphicFrameLocks noChangeAspect="1"/>
            </p:cNvGraphicFramePr>
            <p:nvPr/>
          </p:nvGraphicFramePr>
          <p:xfrm>
            <a:off x="1941" y="2470"/>
            <a:ext cx="2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0" name="Equation" r:id="rId11" imgW="7924800" imgH="10363200" progId="Equation.DSMT4">
                    <p:embed/>
                  </p:oleObj>
                </mc:Choice>
                <mc:Fallback>
                  <p:oleObj name="Equation" r:id="rId11" imgW="7924800" imgH="103632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1" y="2470"/>
                          <a:ext cx="20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8" name="Line 32"/>
            <p:cNvSpPr>
              <a:spLocks noChangeShapeType="1"/>
            </p:cNvSpPr>
            <p:nvPr/>
          </p:nvSpPr>
          <p:spPr bwMode="auto">
            <a:xfrm>
              <a:off x="1968" y="24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9" name="Group 33"/>
          <p:cNvGrpSpPr/>
          <p:nvPr/>
        </p:nvGrpSpPr>
        <p:grpSpPr bwMode="auto">
          <a:xfrm>
            <a:off x="1663973" y="1542067"/>
            <a:ext cx="3751263" cy="392113"/>
            <a:chOff x="1525" y="3294"/>
            <a:chExt cx="2363" cy="247"/>
          </a:xfrm>
        </p:grpSpPr>
        <p:graphicFrame>
          <p:nvGraphicFramePr>
            <p:cNvPr id="180" name="Object 34"/>
            <p:cNvGraphicFramePr>
              <a:graphicFrameLocks noChangeAspect="1"/>
            </p:cNvGraphicFramePr>
            <p:nvPr/>
          </p:nvGraphicFramePr>
          <p:xfrm>
            <a:off x="1525" y="3294"/>
            <a:ext cx="236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Equation" r:id="rId13" imgW="34747200" imgH="5486400" progId="Equation.DSMT4">
                    <p:embed/>
                  </p:oleObj>
                </mc:Choice>
                <mc:Fallback>
                  <p:oleObj name="Equation" r:id="rId13" imgW="34747200" imgH="54864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5" y="3294"/>
                          <a:ext cx="2363" cy="247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1" name="Line 35"/>
            <p:cNvSpPr>
              <a:spLocks noChangeShapeType="1"/>
            </p:cNvSpPr>
            <p:nvPr/>
          </p:nvSpPr>
          <p:spPr bwMode="auto">
            <a:xfrm>
              <a:off x="1536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Line 36"/>
            <p:cNvSpPr>
              <a:spLocks noChangeShapeType="1"/>
            </p:cNvSpPr>
            <p:nvPr/>
          </p:nvSpPr>
          <p:spPr bwMode="auto">
            <a:xfrm>
              <a:off x="1905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Line 37"/>
            <p:cNvSpPr>
              <a:spLocks noChangeShapeType="1"/>
            </p:cNvSpPr>
            <p:nvPr/>
          </p:nvSpPr>
          <p:spPr bwMode="auto">
            <a:xfrm>
              <a:off x="2304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Line 38"/>
            <p:cNvSpPr>
              <a:spLocks noChangeShapeType="1"/>
            </p:cNvSpPr>
            <p:nvPr/>
          </p:nvSpPr>
          <p:spPr bwMode="auto">
            <a:xfrm>
              <a:off x="2769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Line 39"/>
            <p:cNvSpPr>
              <a:spLocks noChangeShapeType="1"/>
            </p:cNvSpPr>
            <p:nvPr/>
          </p:nvSpPr>
          <p:spPr bwMode="auto">
            <a:xfrm>
              <a:off x="3201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Line 40"/>
            <p:cNvSpPr>
              <a:spLocks noChangeShapeType="1"/>
            </p:cNvSpPr>
            <p:nvPr/>
          </p:nvSpPr>
          <p:spPr bwMode="auto">
            <a:xfrm>
              <a:off x="3633" y="331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8" name="TextBox 8"/>
          <p:cNvSpPr txBox="1"/>
          <p:nvPr/>
        </p:nvSpPr>
        <p:spPr>
          <a:xfrm>
            <a:off x="-1" y="908947"/>
            <a:ext cx="80193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由于结合律，三角形法则可推广到</a:t>
            </a:r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多个向量相加 </a:t>
            </a:r>
            <a:endParaRPr lang="zh-CN" altLang="en-US" sz="2800" b="1" dirty="0">
              <a:solidFill>
                <a:schemeClr val="tx1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二．向量的线性运算   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13"/>
    </mc:Choice>
    <mc:Fallback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</p:bldLst>
  </p:timing>
</p:sld>
</file>

<file path=ppt/tags/tag1.xml><?xml version="1.0" encoding="utf-8"?>
<p:tagLst xmlns:p="http://schemas.openxmlformats.org/presentationml/2006/main">
  <p:tag name="commondata" val="eyJoZGlkIjoiOTIxMjZlNWYxNjljOTdjOTY2ZjJjMjU5YmE5YjU1NTQifQ==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0</TotalTime>
  <Words>7082</Words>
  <Application>WPS 演示</Application>
  <PresentationFormat>全屏显示(4:3)</PresentationFormat>
  <Paragraphs>1438</Paragraphs>
  <Slides>65</Slides>
  <Notes>65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836</vt:i4>
      </vt:variant>
      <vt:variant>
        <vt:lpstr>幻灯片标题</vt:lpstr>
      </vt:variant>
      <vt:variant>
        <vt:i4>65</vt:i4>
      </vt:variant>
    </vt:vector>
  </HeadingPairs>
  <TitlesOfParts>
    <vt:vector size="922" baseType="lpstr">
      <vt:lpstr>Arial</vt:lpstr>
      <vt:lpstr>宋体</vt:lpstr>
      <vt:lpstr>Wingdings</vt:lpstr>
      <vt:lpstr>黑体</vt:lpstr>
      <vt:lpstr>微软雅黑</vt:lpstr>
      <vt:lpstr>Times New Roman</vt:lpstr>
      <vt:lpstr>隶书</vt:lpstr>
      <vt:lpstr>华文琥珀</vt:lpstr>
      <vt:lpstr>楷体</vt:lpstr>
      <vt:lpstr>等线</vt:lpstr>
      <vt:lpstr>Arial Unicode MS</vt:lpstr>
      <vt:lpstr>等线 Light</vt:lpstr>
      <vt:lpstr>Symbol</vt:lpstr>
      <vt:lpstr>Cambria Math</vt:lpstr>
      <vt:lpstr>楷体_GB2312</vt:lpstr>
      <vt:lpstr>新宋体</vt:lpstr>
      <vt:lpstr>华文楷体</vt:lpstr>
      <vt:lpstr>仿宋_GB2312</vt:lpstr>
      <vt:lpstr>仿宋</vt:lpstr>
      <vt:lpstr>Calibri</vt:lpstr>
      <vt:lpstr>主题2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WANG</cp:lastModifiedBy>
  <cp:revision>587</cp:revision>
  <dcterms:created xsi:type="dcterms:W3CDTF">2020-03-19T09:11:00Z</dcterms:created>
  <dcterms:modified xsi:type="dcterms:W3CDTF">2024-02-26T14:27:06Z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23EC61F80CFA44C3A4390A1387A89E11_12</vt:lpwstr>
  </property>
  <property fmtid="{D5CDD505-2E9C-101B-9397-08002B2CF9AE}" pid="3" name="KSOProductBuildVer">
    <vt:lpwstr>2052-12.1.0.16388</vt:lpwstr>
  </property>
</Properties>
</file>